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0"/>
  </p:notesMasterIdLst>
  <p:sldIdLst>
    <p:sldId id="256" r:id="rId2"/>
    <p:sldId id="257" r:id="rId3"/>
    <p:sldId id="307" r:id="rId4"/>
    <p:sldId id="261" r:id="rId5"/>
    <p:sldId id="304" r:id="rId6"/>
    <p:sldId id="286" r:id="rId7"/>
    <p:sldId id="298" r:id="rId8"/>
    <p:sldId id="296" r:id="rId9"/>
    <p:sldId id="284" r:id="rId10"/>
    <p:sldId id="302" r:id="rId11"/>
    <p:sldId id="303" r:id="rId12"/>
    <p:sldId id="290" r:id="rId13"/>
    <p:sldId id="300" r:id="rId14"/>
    <p:sldId id="258" r:id="rId15"/>
    <p:sldId id="305" r:id="rId16"/>
    <p:sldId id="306" r:id="rId17"/>
    <p:sldId id="282" r:id="rId18"/>
    <p:sldId id="278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  <p:embeddedFont>
      <p:font typeface="Playfair Display" panose="020B0604020202020204" charset="0"/>
      <p:regular r:id="rId33"/>
      <p:bold r:id="rId34"/>
      <p:italic r:id="rId35"/>
      <p:boldItalic r:id="rId36"/>
    </p:embeddedFont>
    <p:embeddedFont>
      <p:font typeface="Raleway Thin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CFA8D8-EBB5-491C-A45E-AB0B8A4C9EAA}">
  <a:tblStyle styleId="{4ECFA8D8-EBB5-491C-A45E-AB0B8A4C9E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9CE2C74-B431-46D8-8770-FE2DEB32469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43048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6177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91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364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1212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33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d2b860fb1d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d2b860fb1d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096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38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4407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d2b860fb1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d2b860fb1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545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d2b860fb1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d2b860fb1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8211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d2b860fb1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d2b860fb1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449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d2b860fb1d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d2b860fb1d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585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1804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0126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614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037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d2b860fb1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d2b860fb1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650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750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20779"/>
          <a:stretch/>
        </p:blipFill>
        <p:spPr>
          <a:xfrm>
            <a:off x="2143025" y="2788375"/>
            <a:ext cx="4857949" cy="23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b="37011"/>
          <a:stretch/>
        </p:blipFill>
        <p:spPr>
          <a:xfrm rot="10800000">
            <a:off x="2513351" y="-11424"/>
            <a:ext cx="4117299" cy="187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54969"/>
            <a:ext cx="1912270" cy="1488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7463691" y="3463200"/>
            <a:ext cx="1393364" cy="196725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039100" y="1991825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 flipH="1">
            <a:off x="7443611" y="203467"/>
            <a:ext cx="1912270" cy="1488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0" y="0"/>
            <a:ext cx="1393364" cy="1967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/>
          <p:nvPr/>
        </p:nvSpPr>
        <p:spPr>
          <a:xfrm>
            <a:off x="440700" y="440700"/>
            <a:ext cx="8271000" cy="4262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>
            <a:off x="440700" y="440700"/>
            <a:ext cx="8271000" cy="4262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1039100" y="1659550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039100" y="2916252"/>
            <a:ext cx="70659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 rot="5400000">
            <a:off x="883569" y="1036898"/>
            <a:ext cx="358410" cy="577767"/>
          </a:xfrm>
          <a:custGeom>
            <a:avLst/>
            <a:gdLst/>
            <a:ahLst/>
            <a:cxnLst/>
            <a:rect l="l" t="t" r="r" b="b"/>
            <a:pathLst>
              <a:path w="29252" h="47155" extrusionOk="0">
                <a:moveTo>
                  <a:pt x="17692" y="8600"/>
                </a:moveTo>
                <a:lnTo>
                  <a:pt x="14872" y="9305"/>
                </a:lnTo>
                <a:lnTo>
                  <a:pt x="11771" y="10080"/>
                </a:lnTo>
                <a:lnTo>
                  <a:pt x="8811" y="10856"/>
                </a:lnTo>
                <a:lnTo>
                  <a:pt x="7542" y="11278"/>
                </a:lnTo>
                <a:lnTo>
                  <a:pt x="6485" y="11631"/>
                </a:lnTo>
                <a:lnTo>
                  <a:pt x="9234" y="10503"/>
                </a:lnTo>
                <a:lnTo>
                  <a:pt x="10573" y="10010"/>
                </a:lnTo>
                <a:lnTo>
                  <a:pt x="11983" y="9587"/>
                </a:lnTo>
                <a:lnTo>
                  <a:pt x="13392" y="9164"/>
                </a:lnTo>
                <a:lnTo>
                  <a:pt x="14802" y="8882"/>
                </a:lnTo>
                <a:lnTo>
                  <a:pt x="16282" y="8671"/>
                </a:lnTo>
                <a:lnTo>
                  <a:pt x="17692" y="8600"/>
                </a:lnTo>
                <a:close/>
                <a:moveTo>
                  <a:pt x="20652" y="3102"/>
                </a:moveTo>
                <a:lnTo>
                  <a:pt x="20934" y="3173"/>
                </a:lnTo>
                <a:lnTo>
                  <a:pt x="21709" y="3455"/>
                </a:lnTo>
                <a:lnTo>
                  <a:pt x="22414" y="3807"/>
                </a:lnTo>
                <a:lnTo>
                  <a:pt x="23049" y="4160"/>
                </a:lnTo>
                <a:lnTo>
                  <a:pt x="23683" y="4582"/>
                </a:lnTo>
                <a:lnTo>
                  <a:pt x="24247" y="5076"/>
                </a:lnTo>
                <a:lnTo>
                  <a:pt x="24740" y="5569"/>
                </a:lnTo>
                <a:lnTo>
                  <a:pt x="25234" y="6133"/>
                </a:lnTo>
                <a:lnTo>
                  <a:pt x="25656" y="6697"/>
                </a:lnTo>
                <a:lnTo>
                  <a:pt x="26079" y="7331"/>
                </a:lnTo>
                <a:lnTo>
                  <a:pt x="26432" y="7966"/>
                </a:lnTo>
                <a:lnTo>
                  <a:pt x="26714" y="8671"/>
                </a:lnTo>
                <a:lnTo>
                  <a:pt x="26996" y="9305"/>
                </a:lnTo>
                <a:lnTo>
                  <a:pt x="27278" y="10080"/>
                </a:lnTo>
                <a:lnTo>
                  <a:pt x="27489" y="10856"/>
                </a:lnTo>
                <a:lnTo>
                  <a:pt x="27771" y="12406"/>
                </a:lnTo>
                <a:lnTo>
                  <a:pt x="27348" y="11631"/>
                </a:lnTo>
                <a:lnTo>
                  <a:pt x="26996" y="10856"/>
                </a:lnTo>
                <a:lnTo>
                  <a:pt x="26502" y="10151"/>
                </a:lnTo>
                <a:lnTo>
                  <a:pt x="26009" y="9516"/>
                </a:lnTo>
                <a:lnTo>
                  <a:pt x="25022" y="8177"/>
                </a:lnTo>
                <a:lnTo>
                  <a:pt x="23894" y="6908"/>
                </a:lnTo>
                <a:lnTo>
                  <a:pt x="22837" y="5851"/>
                </a:lnTo>
                <a:lnTo>
                  <a:pt x="21850" y="4723"/>
                </a:lnTo>
                <a:lnTo>
                  <a:pt x="21427" y="4300"/>
                </a:lnTo>
                <a:lnTo>
                  <a:pt x="20864" y="3666"/>
                </a:lnTo>
                <a:lnTo>
                  <a:pt x="20652" y="3384"/>
                </a:lnTo>
                <a:lnTo>
                  <a:pt x="20511" y="3173"/>
                </a:lnTo>
                <a:lnTo>
                  <a:pt x="20582" y="3102"/>
                </a:lnTo>
                <a:close/>
                <a:moveTo>
                  <a:pt x="18185" y="9516"/>
                </a:moveTo>
                <a:lnTo>
                  <a:pt x="17480" y="10151"/>
                </a:lnTo>
                <a:lnTo>
                  <a:pt x="16776" y="10715"/>
                </a:lnTo>
                <a:lnTo>
                  <a:pt x="15930" y="11208"/>
                </a:lnTo>
                <a:lnTo>
                  <a:pt x="15084" y="11560"/>
                </a:lnTo>
                <a:lnTo>
                  <a:pt x="14238" y="11913"/>
                </a:lnTo>
                <a:lnTo>
                  <a:pt x="13322" y="12124"/>
                </a:lnTo>
                <a:lnTo>
                  <a:pt x="12406" y="12336"/>
                </a:lnTo>
                <a:lnTo>
                  <a:pt x="11489" y="12477"/>
                </a:lnTo>
                <a:lnTo>
                  <a:pt x="9586" y="12688"/>
                </a:lnTo>
                <a:lnTo>
                  <a:pt x="7754" y="12759"/>
                </a:lnTo>
                <a:lnTo>
                  <a:pt x="5851" y="12759"/>
                </a:lnTo>
                <a:lnTo>
                  <a:pt x="4018" y="12829"/>
                </a:lnTo>
                <a:lnTo>
                  <a:pt x="4582" y="12547"/>
                </a:lnTo>
                <a:lnTo>
                  <a:pt x="5287" y="12336"/>
                </a:lnTo>
                <a:lnTo>
                  <a:pt x="6062" y="12195"/>
                </a:lnTo>
                <a:lnTo>
                  <a:pt x="6978" y="12054"/>
                </a:lnTo>
                <a:lnTo>
                  <a:pt x="8670" y="11913"/>
                </a:lnTo>
                <a:lnTo>
                  <a:pt x="9445" y="11842"/>
                </a:lnTo>
                <a:lnTo>
                  <a:pt x="10150" y="11701"/>
                </a:lnTo>
                <a:lnTo>
                  <a:pt x="12124" y="11278"/>
                </a:lnTo>
                <a:lnTo>
                  <a:pt x="14168" y="10715"/>
                </a:lnTo>
                <a:lnTo>
                  <a:pt x="16212" y="10151"/>
                </a:lnTo>
                <a:lnTo>
                  <a:pt x="18185" y="9516"/>
                </a:lnTo>
                <a:close/>
                <a:moveTo>
                  <a:pt x="20511" y="3948"/>
                </a:moveTo>
                <a:lnTo>
                  <a:pt x="20864" y="4512"/>
                </a:lnTo>
                <a:lnTo>
                  <a:pt x="21216" y="5146"/>
                </a:lnTo>
                <a:lnTo>
                  <a:pt x="22062" y="6204"/>
                </a:lnTo>
                <a:lnTo>
                  <a:pt x="23824" y="8248"/>
                </a:lnTo>
                <a:lnTo>
                  <a:pt x="24881" y="9587"/>
                </a:lnTo>
                <a:lnTo>
                  <a:pt x="25797" y="10996"/>
                </a:lnTo>
                <a:lnTo>
                  <a:pt x="26220" y="11701"/>
                </a:lnTo>
                <a:lnTo>
                  <a:pt x="26573" y="12477"/>
                </a:lnTo>
                <a:lnTo>
                  <a:pt x="26925" y="13252"/>
                </a:lnTo>
                <a:lnTo>
                  <a:pt x="27207" y="14027"/>
                </a:lnTo>
                <a:lnTo>
                  <a:pt x="25022" y="11701"/>
                </a:lnTo>
                <a:lnTo>
                  <a:pt x="24035" y="10574"/>
                </a:lnTo>
                <a:lnTo>
                  <a:pt x="23119" y="9375"/>
                </a:lnTo>
                <a:lnTo>
                  <a:pt x="22344" y="8177"/>
                </a:lnTo>
                <a:lnTo>
                  <a:pt x="21568" y="6908"/>
                </a:lnTo>
                <a:lnTo>
                  <a:pt x="21286" y="6204"/>
                </a:lnTo>
                <a:lnTo>
                  <a:pt x="21005" y="5499"/>
                </a:lnTo>
                <a:lnTo>
                  <a:pt x="20723" y="4723"/>
                </a:lnTo>
                <a:lnTo>
                  <a:pt x="20511" y="3948"/>
                </a:lnTo>
                <a:close/>
                <a:moveTo>
                  <a:pt x="12194" y="25657"/>
                </a:moveTo>
                <a:lnTo>
                  <a:pt x="9375" y="26855"/>
                </a:lnTo>
                <a:lnTo>
                  <a:pt x="6485" y="28195"/>
                </a:lnTo>
                <a:lnTo>
                  <a:pt x="4441" y="29181"/>
                </a:lnTo>
                <a:lnTo>
                  <a:pt x="2467" y="30098"/>
                </a:lnTo>
                <a:lnTo>
                  <a:pt x="3525" y="29252"/>
                </a:lnTo>
                <a:lnTo>
                  <a:pt x="4582" y="28406"/>
                </a:lnTo>
                <a:lnTo>
                  <a:pt x="5780" y="27701"/>
                </a:lnTo>
                <a:lnTo>
                  <a:pt x="6978" y="26996"/>
                </a:lnTo>
                <a:lnTo>
                  <a:pt x="8177" y="26503"/>
                </a:lnTo>
                <a:lnTo>
                  <a:pt x="9516" y="26080"/>
                </a:lnTo>
                <a:lnTo>
                  <a:pt x="10855" y="25798"/>
                </a:lnTo>
                <a:lnTo>
                  <a:pt x="12194" y="25657"/>
                </a:lnTo>
                <a:close/>
                <a:moveTo>
                  <a:pt x="12194" y="26855"/>
                </a:moveTo>
                <a:lnTo>
                  <a:pt x="11207" y="27701"/>
                </a:lnTo>
                <a:lnTo>
                  <a:pt x="10221" y="28477"/>
                </a:lnTo>
                <a:lnTo>
                  <a:pt x="9234" y="29181"/>
                </a:lnTo>
                <a:lnTo>
                  <a:pt x="8106" y="29816"/>
                </a:lnTo>
                <a:lnTo>
                  <a:pt x="7260" y="30239"/>
                </a:lnTo>
                <a:lnTo>
                  <a:pt x="6414" y="30591"/>
                </a:lnTo>
                <a:lnTo>
                  <a:pt x="5498" y="30873"/>
                </a:lnTo>
                <a:lnTo>
                  <a:pt x="4582" y="31155"/>
                </a:lnTo>
                <a:lnTo>
                  <a:pt x="3666" y="31296"/>
                </a:lnTo>
                <a:lnTo>
                  <a:pt x="2679" y="31437"/>
                </a:lnTo>
                <a:lnTo>
                  <a:pt x="1763" y="31578"/>
                </a:lnTo>
                <a:lnTo>
                  <a:pt x="846" y="31578"/>
                </a:lnTo>
                <a:lnTo>
                  <a:pt x="1269" y="31296"/>
                </a:lnTo>
                <a:lnTo>
                  <a:pt x="1833" y="31014"/>
                </a:lnTo>
                <a:lnTo>
                  <a:pt x="3172" y="30521"/>
                </a:lnTo>
                <a:lnTo>
                  <a:pt x="4652" y="30027"/>
                </a:lnTo>
                <a:lnTo>
                  <a:pt x="5780" y="29675"/>
                </a:lnTo>
                <a:lnTo>
                  <a:pt x="9022" y="28265"/>
                </a:lnTo>
                <a:lnTo>
                  <a:pt x="12194" y="26855"/>
                </a:lnTo>
                <a:close/>
                <a:moveTo>
                  <a:pt x="17762" y="20300"/>
                </a:moveTo>
                <a:lnTo>
                  <a:pt x="18608" y="21851"/>
                </a:lnTo>
                <a:lnTo>
                  <a:pt x="19383" y="23402"/>
                </a:lnTo>
                <a:lnTo>
                  <a:pt x="20018" y="25023"/>
                </a:lnTo>
                <a:lnTo>
                  <a:pt x="20652" y="26644"/>
                </a:lnTo>
                <a:lnTo>
                  <a:pt x="21780" y="29886"/>
                </a:lnTo>
                <a:lnTo>
                  <a:pt x="22485" y="31507"/>
                </a:lnTo>
                <a:lnTo>
                  <a:pt x="23190" y="33129"/>
                </a:lnTo>
                <a:lnTo>
                  <a:pt x="22414" y="32565"/>
                </a:lnTo>
                <a:lnTo>
                  <a:pt x="21639" y="31930"/>
                </a:lnTo>
                <a:lnTo>
                  <a:pt x="21005" y="31296"/>
                </a:lnTo>
                <a:lnTo>
                  <a:pt x="20370" y="30662"/>
                </a:lnTo>
                <a:lnTo>
                  <a:pt x="19806" y="29957"/>
                </a:lnTo>
                <a:lnTo>
                  <a:pt x="19313" y="29322"/>
                </a:lnTo>
                <a:lnTo>
                  <a:pt x="18890" y="28547"/>
                </a:lnTo>
                <a:lnTo>
                  <a:pt x="18467" y="27842"/>
                </a:lnTo>
                <a:lnTo>
                  <a:pt x="18115" y="26996"/>
                </a:lnTo>
                <a:lnTo>
                  <a:pt x="17833" y="26221"/>
                </a:lnTo>
                <a:lnTo>
                  <a:pt x="17621" y="25375"/>
                </a:lnTo>
                <a:lnTo>
                  <a:pt x="17480" y="24529"/>
                </a:lnTo>
                <a:lnTo>
                  <a:pt x="17410" y="23613"/>
                </a:lnTo>
                <a:lnTo>
                  <a:pt x="17339" y="22697"/>
                </a:lnTo>
                <a:lnTo>
                  <a:pt x="17339" y="21710"/>
                </a:lnTo>
                <a:lnTo>
                  <a:pt x="17480" y="20723"/>
                </a:lnTo>
                <a:lnTo>
                  <a:pt x="17480" y="21569"/>
                </a:lnTo>
                <a:lnTo>
                  <a:pt x="17480" y="22415"/>
                </a:lnTo>
                <a:lnTo>
                  <a:pt x="17551" y="23190"/>
                </a:lnTo>
                <a:lnTo>
                  <a:pt x="17692" y="24036"/>
                </a:lnTo>
                <a:lnTo>
                  <a:pt x="18115" y="25587"/>
                </a:lnTo>
                <a:lnTo>
                  <a:pt x="18608" y="27137"/>
                </a:lnTo>
                <a:lnTo>
                  <a:pt x="19172" y="28618"/>
                </a:lnTo>
                <a:lnTo>
                  <a:pt x="19524" y="29393"/>
                </a:lnTo>
                <a:lnTo>
                  <a:pt x="19736" y="29675"/>
                </a:lnTo>
                <a:lnTo>
                  <a:pt x="19877" y="29745"/>
                </a:lnTo>
                <a:lnTo>
                  <a:pt x="20159" y="29816"/>
                </a:lnTo>
                <a:lnTo>
                  <a:pt x="20511" y="29886"/>
                </a:lnTo>
                <a:lnTo>
                  <a:pt x="20652" y="29886"/>
                </a:lnTo>
                <a:lnTo>
                  <a:pt x="20723" y="29745"/>
                </a:lnTo>
                <a:lnTo>
                  <a:pt x="20793" y="29604"/>
                </a:lnTo>
                <a:lnTo>
                  <a:pt x="20723" y="29393"/>
                </a:lnTo>
                <a:lnTo>
                  <a:pt x="19806" y="27137"/>
                </a:lnTo>
                <a:lnTo>
                  <a:pt x="19031" y="24882"/>
                </a:lnTo>
                <a:lnTo>
                  <a:pt x="18397" y="22626"/>
                </a:lnTo>
                <a:lnTo>
                  <a:pt x="17762" y="20300"/>
                </a:lnTo>
                <a:close/>
                <a:moveTo>
                  <a:pt x="10503" y="36723"/>
                </a:moveTo>
                <a:lnTo>
                  <a:pt x="10080" y="37569"/>
                </a:lnTo>
                <a:lnTo>
                  <a:pt x="9516" y="38697"/>
                </a:lnTo>
                <a:lnTo>
                  <a:pt x="9304" y="39261"/>
                </a:lnTo>
                <a:lnTo>
                  <a:pt x="9163" y="39825"/>
                </a:lnTo>
                <a:lnTo>
                  <a:pt x="9093" y="40036"/>
                </a:lnTo>
                <a:lnTo>
                  <a:pt x="9163" y="40248"/>
                </a:lnTo>
                <a:lnTo>
                  <a:pt x="9234" y="40388"/>
                </a:lnTo>
                <a:lnTo>
                  <a:pt x="9304" y="40529"/>
                </a:lnTo>
                <a:lnTo>
                  <a:pt x="9516" y="40600"/>
                </a:lnTo>
                <a:lnTo>
                  <a:pt x="9657" y="40529"/>
                </a:lnTo>
                <a:lnTo>
                  <a:pt x="9868" y="40459"/>
                </a:lnTo>
                <a:lnTo>
                  <a:pt x="10009" y="40248"/>
                </a:lnTo>
                <a:lnTo>
                  <a:pt x="10362" y="39754"/>
                </a:lnTo>
                <a:lnTo>
                  <a:pt x="10714" y="39120"/>
                </a:lnTo>
                <a:lnTo>
                  <a:pt x="11278" y="37851"/>
                </a:lnTo>
                <a:lnTo>
                  <a:pt x="11630" y="37005"/>
                </a:lnTo>
                <a:lnTo>
                  <a:pt x="12053" y="37569"/>
                </a:lnTo>
                <a:lnTo>
                  <a:pt x="12406" y="38274"/>
                </a:lnTo>
                <a:lnTo>
                  <a:pt x="12547" y="38626"/>
                </a:lnTo>
                <a:lnTo>
                  <a:pt x="12617" y="38979"/>
                </a:lnTo>
                <a:lnTo>
                  <a:pt x="12617" y="39331"/>
                </a:lnTo>
                <a:lnTo>
                  <a:pt x="12617" y="39684"/>
                </a:lnTo>
                <a:lnTo>
                  <a:pt x="12476" y="40248"/>
                </a:lnTo>
                <a:lnTo>
                  <a:pt x="12265" y="40741"/>
                </a:lnTo>
                <a:lnTo>
                  <a:pt x="11983" y="41305"/>
                </a:lnTo>
                <a:lnTo>
                  <a:pt x="11630" y="41869"/>
                </a:lnTo>
                <a:lnTo>
                  <a:pt x="11207" y="42433"/>
                </a:lnTo>
                <a:lnTo>
                  <a:pt x="10714" y="42996"/>
                </a:lnTo>
                <a:lnTo>
                  <a:pt x="9657" y="44054"/>
                </a:lnTo>
                <a:lnTo>
                  <a:pt x="8458" y="45040"/>
                </a:lnTo>
                <a:lnTo>
                  <a:pt x="7824" y="45463"/>
                </a:lnTo>
                <a:lnTo>
                  <a:pt x="7260" y="45816"/>
                </a:lnTo>
                <a:lnTo>
                  <a:pt x="6626" y="46098"/>
                </a:lnTo>
                <a:lnTo>
                  <a:pt x="6062" y="46380"/>
                </a:lnTo>
                <a:lnTo>
                  <a:pt x="5498" y="46521"/>
                </a:lnTo>
                <a:lnTo>
                  <a:pt x="5005" y="46591"/>
                </a:lnTo>
                <a:lnTo>
                  <a:pt x="5287" y="45181"/>
                </a:lnTo>
                <a:lnTo>
                  <a:pt x="5639" y="43772"/>
                </a:lnTo>
                <a:lnTo>
                  <a:pt x="6062" y="42292"/>
                </a:lnTo>
                <a:lnTo>
                  <a:pt x="6626" y="40952"/>
                </a:lnTo>
                <a:lnTo>
                  <a:pt x="6978" y="40248"/>
                </a:lnTo>
                <a:lnTo>
                  <a:pt x="7331" y="39613"/>
                </a:lnTo>
                <a:lnTo>
                  <a:pt x="7754" y="39049"/>
                </a:lnTo>
                <a:lnTo>
                  <a:pt x="8177" y="38485"/>
                </a:lnTo>
                <a:lnTo>
                  <a:pt x="8670" y="37992"/>
                </a:lnTo>
                <a:lnTo>
                  <a:pt x="9234" y="37499"/>
                </a:lnTo>
                <a:lnTo>
                  <a:pt x="9868" y="37076"/>
                </a:lnTo>
                <a:lnTo>
                  <a:pt x="10503" y="36723"/>
                </a:lnTo>
                <a:close/>
                <a:moveTo>
                  <a:pt x="19947" y="1"/>
                </a:moveTo>
                <a:lnTo>
                  <a:pt x="19877" y="706"/>
                </a:lnTo>
                <a:lnTo>
                  <a:pt x="19806" y="1552"/>
                </a:lnTo>
                <a:lnTo>
                  <a:pt x="19665" y="3455"/>
                </a:lnTo>
                <a:lnTo>
                  <a:pt x="19595" y="4441"/>
                </a:lnTo>
                <a:lnTo>
                  <a:pt x="19454" y="5358"/>
                </a:lnTo>
                <a:lnTo>
                  <a:pt x="19242" y="6133"/>
                </a:lnTo>
                <a:lnTo>
                  <a:pt x="19102" y="6485"/>
                </a:lnTo>
                <a:lnTo>
                  <a:pt x="18961" y="6767"/>
                </a:lnTo>
                <a:lnTo>
                  <a:pt x="18679" y="7120"/>
                </a:lnTo>
                <a:lnTo>
                  <a:pt x="18397" y="7331"/>
                </a:lnTo>
                <a:lnTo>
                  <a:pt x="18115" y="7472"/>
                </a:lnTo>
                <a:lnTo>
                  <a:pt x="17833" y="7543"/>
                </a:lnTo>
                <a:lnTo>
                  <a:pt x="16071" y="7543"/>
                </a:lnTo>
                <a:lnTo>
                  <a:pt x="15225" y="7613"/>
                </a:lnTo>
                <a:lnTo>
                  <a:pt x="14379" y="7754"/>
                </a:lnTo>
                <a:lnTo>
                  <a:pt x="12687" y="8177"/>
                </a:lnTo>
                <a:lnTo>
                  <a:pt x="10362" y="8882"/>
                </a:lnTo>
                <a:lnTo>
                  <a:pt x="8881" y="9305"/>
                </a:lnTo>
                <a:lnTo>
                  <a:pt x="7472" y="9869"/>
                </a:lnTo>
                <a:lnTo>
                  <a:pt x="6062" y="10503"/>
                </a:lnTo>
                <a:lnTo>
                  <a:pt x="5357" y="10856"/>
                </a:lnTo>
                <a:lnTo>
                  <a:pt x="4793" y="11208"/>
                </a:lnTo>
                <a:lnTo>
                  <a:pt x="4229" y="11631"/>
                </a:lnTo>
                <a:lnTo>
                  <a:pt x="3736" y="12054"/>
                </a:lnTo>
                <a:lnTo>
                  <a:pt x="3313" y="12477"/>
                </a:lnTo>
                <a:lnTo>
                  <a:pt x="3031" y="12900"/>
                </a:lnTo>
                <a:lnTo>
                  <a:pt x="2820" y="12970"/>
                </a:lnTo>
                <a:lnTo>
                  <a:pt x="2749" y="13182"/>
                </a:lnTo>
                <a:lnTo>
                  <a:pt x="2820" y="13675"/>
                </a:lnTo>
                <a:lnTo>
                  <a:pt x="3031" y="13604"/>
                </a:lnTo>
                <a:lnTo>
                  <a:pt x="5921" y="13604"/>
                </a:lnTo>
                <a:lnTo>
                  <a:pt x="9586" y="13675"/>
                </a:lnTo>
                <a:lnTo>
                  <a:pt x="10714" y="13604"/>
                </a:lnTo>
                <a:lnTo>
                  <a:pt x="11912" y="13463"/>
                </a:lnTo>
                <a:lnTo>
                  <a:pt x="13110" y="13252"/>
                </a:lnTo>
                <a:lnTo>
                  <a:pt x="14238" y="12970"/>
                </a:lnTo>
                <a:lnTo>
                  <a:pt x="15366" y="12618"/>
                </a:lnTo>
                <a:lnTo>
                  <a:pt x="16494" y="12124"/>
                </a:lnTo>
                <a:lnTo>
                  <a:pt x="17480" y="11490"/>
                </a:lnTo>
                <a:lnTo>
                  <a:pt x="17974" y="11137"/>
                </a:lnTo>
                <a:lnTo>
                  <a:pt x="18397" y="10785"/>
                </a:lnTo>
                <a:lnTo>
                  <a:pt x="17974" y="14098"/>
                </a:lnTo>
                <a:lnTo>
                  <a:pt x="17621" y="16212"/>
                </a:lnTo>
                <a:lnTo>
                  <a:pt x="17269" y="18327"/>
                </a:lnTo>
                <a:lnTo>
                  <a:pt x="16776" y="20441"/>
                </a:lnTo>
                <a:lnTo>
                  <a:pt x="16494" y="21428"/>
                </a:lnTo>
                <a:lnTo>
                  <a:pt x="16212" y="22274"/>
                </a:lnTo>
                <a:lnTo>
                  <a:pt x="15859" y="23120"/>
                </a:lnTo>
                <a:lnTo>
                  <a:pt x="15436" y="23825"/>
                </a:lnTo>
                <a:lnTo>
                  <a:pt x="15013" y="24389"/>
                </a:lnTo>
                <a:lnTo>
                  <a:pt x="14591" y="24811"/>
                </a:lnTo>
                <a:lnTo>
                  <a:pt x="14309" y="24952"/>
                </a:lnTo>
                <a:lnTo>
                  <a:pt x="14027" y="25093"/>
                </a:lnTo>
                <a:lnTo>
                  <a:pt x="13322" y="25234"/>
                </a:lnTo>
                <a:lnTo>
                  <a:pt x="12617" y="25305"/>
                </a:lnTo>
                <a:lnTo>
                  <a:pt x="10150" y="25305"/>
                </a:lnTo>
                <a:lnTo>
                  <a:pt x="9375" y="25375"/>
                </a:lnTo>
                <a:lnTo>
                  <a:pt x="8670" y="25516"/>
                </a:lnTo>
                <a:lnTo>
                  <a:pt x="7824" y="25798"/>
                </a:lnTo>
                <a:lnTo>
                  <a:pt x="6978" y="26151"/>
                </a:lnTo>
                <a:lnTo>
                  <a:pt x="6203" y="26503"/>
                </a:lnTo>
                <a:lnTo>
                  <a:pt x="5428" y="26926"/>
                </a:lnTo>
                <a:lnTo>
                  <a:pt x="4652" y="27349"/>
                </a:lnTo>
                <a:lnTo>
                  <a:pt x="3948" y="27842"/>
                </a:lnTo>
                <a:lnTo>
                  <a:pt x="2538" y="28970"/>
                </a:lnTo>
                <a:lnTo>
                  <a:pt x="1481" y="29816"/>
                </a:lnTo>
                <a:lnTo>
                  <a:pt x="705" y="30521"/>
                </a:lnTo>
                <a:lnTo>
                  <a:pt x="212" y="31085"/>
                </a:lnTo>
                <a:lnTo>
                  <a:pt x="71" y="31366"/>
                </a:lnTo>
                <a:lnTo>
                  <a:pt x="0" y="31507"/>
                </a:lnTo>
                <a:lnTo>
                  <a:pt x="0" y="31648"/>
                </a:lnTo>
                <a:lnTo>
                  <a:pt x="141" y="31789"/>
                </a:lnTo>
                <a:lnTo>
                  <a:pt x="353" y="31930"/>
                </a:lnTo>
                <a:lnTo>
                  <a:pt x="635" y="32001"/>
                </a:lnTo>
                <a:lnTo>
                  <a:pt x="1622" y="32071"/>
                </a:lnTo>
                <a:lnTo>
                  <a:pt x="2961" y="32001"/>
                </a:lnTo>
                <a:lnTo>
                  <a:pt x="3807" y="31930"/>
                </a:lnTo>
                <a:lnTo>
                  <a:pt x="4652" y="31860"/>
                </a:lnTo>
                <a:lnTo>
                  <a:pt x="5498" y="31648"/>
                </a:lnTo>
                <a:lnTo>
                  <a:pt x="6273" y="31437"/>
                </a:lnTo>
                <a:lnTo>
                  <a:pt x="7049" y="31226"/>
                </a:lnTo>
                <a:lnTo>
                  <a:pt x="7824" y="30873"/>
                </a:lnTo>
                <a:lnTo>
                  <a:pt x="9304" y="30168"/>
                </a:lnTo>
                <a:lnTo>
                  <a:pt x="10784" y="29322"/>
                </a:lnTo>
                <a:lnTo>
                  <a:pt x="12124" y="28336"/>
                </a:lnTo>
                <a:lnTo>
                  <a:pt x="13392" y="27278"/>
                </a:lnTo>
                <a:lnTo>
                  <a:pt x="14661" y="26151"/>
                </a:lnTo>
                <a:lnTo>
                  <a:pt x="13956" y="28265"/>
                </a:lnTo>
                <a:lnTo>
                  <a:pt x="13322" y="30450"/>
                </a:lnTo>
                <a:lnTo>
                  <a:pt x="12899" y="31507"/>
                </a:lnTo>
                <a:lnTo>
                  <a:pt x="12476" y="32565"/>
                </a:lnTo>
                <a:lnTo>
                  <a:pt x="12053" y="33551"/>
                </a:lnTo>
                <a:lnTo>
                  <a:pt x="11489" y="34468"/>
                </a:lnTo>
                <a:lnTo>
                  <a:pt x="11137" y="35032"/>
                </a:lnTo>
                <a:lnTo>
                  <a:pt x="10714" y="35455"/>
                </a:lnTo>
                <a:lnTo>
                  <a:pt x="10221" y="35877"/>
                </a:lnTo>
                <a:lnTo>
                  <a:pt x="9727" y="36159"/>
                </a:lnTo>
                <a:lnTo>
                  <a:pt x="8740" y="36864"/>
                </a:lnTo>
                <a:lnTo>
                  <a:pt x="8247" y="37287"/>
                </a:lnTo>
                <a:lnTo>
                  <a:pt x="7683" y="37781"/>
                </a:lnTo>
                <a:lnTo>
                  <a:pt x="7331" y="38133"/>
                </a:lnTo>
                <a:lnTo>
                  <a:pt x="6978" y="38697"/>
                </a:lnTo>
                <a:lnTo>
                  <a:pt x="6133" y="40107"/>
                </a:lnTo>
                <a:lnTo>
                  <a:pt x="5216" y="41798"/>
                </a:lnTo>
                <a:lnTo>
                  <a:pt x="4864" y="42644"/>
                </a:lnTo>
                <a:lnTo>
                  <a:pt x="4511" y="43490"/>
                </a:lnTo>
                <a:lnTo>
                  <a:pt x="4300" y="44336"/>
                </a:lnTo>
                <a:lnTo>
                  <a:pt x="4159" y="45111"/>
                </a:lnTo>
                <a:lnTo>
                  <a:pt x="4159" y="45816"/>
                </a:lnTo>
                <a:lnTo>
                  <a:pt x="4159" y="46098"/>
                </a:lnTo>
                <a:lnTo>
                  <a:pt x="4229" y="46380"/>
                </a:lnTo>
                <a:lnTo>
                  <a:pt x="4370" y="46591"/>
                </a:lnTo>
                <a:lnTo>
                  <a:pt x="4511" y="46803"/>
                </a:lnTo>
                <a:lnTo>
                  <a:pt x="4723" y="46944"/>
                </a:lnTo>
                <a:lnTo>
                  <a:pt x="4934" y="47084"/>
                </a:lnTo>
                <a:lnTo>
                  <a:pt x="5216" y="47155"/>
                </a:lnTo>
                <a:lnTo>
                  <a:pt x="5992" y="47155"/>
                </a:lnTo>
                <a:lnTo>
                  <a:pt x="6414" y="47014"/>
                </a:lnTo>
                <a:lnTo>
                  <a:pt x="7049" y="46803"/>
                </a:lnTo>
                <a:lnTo>
                  <a:pt x="7683" y="46521"/>
                </a:lnTo>
                <a:lnTo>
                  <a:pt x="8388" y="46168"/>
                </a:lnTo>
                <a:lnTo>
                  <a:pt x="9093" y="45745"/>
                </a:lnTo>
                <a:lnTo>
                  <a:pt x="9798" y="45252"/>
                </a:lnTo>
                <a:lnTo>
                  <a:pt x="10432" y="44688"/>
                </a:lnTo>
                <a:lnTo>
                  <a:pt x="11066" y="44124"/>
                </a:lnTo>
                <a:lnTo>
                  <a:pt x="11630" y="43490"/>
                </a:lnTo>
                <a:lnTo>
                  <a:pt x="12194" y="42855"/>
                </a:lnTo>
                <a:lnTo>
                  <a:pt x="12687" y="42151"/>
                </a:lnTo>
                <a:lnTo>
                  <a:pt x="13040" y="41446"/>
                </a:lnTo>
                <a:lnTo>
                  <a:pt x="13392" y="40741"/>
                </a:lnTo>
                <a:lnTo>
                  <a:pt x="13604" y="40036"/>
                </a:lnTo>
                <a:lnTo>
                  <a:pt x="13674" y="39261"/>
                </a:lnTo>
                <a:lnTo>
                  <a:pt x="13674" y="38556"/>
                </a:lnTo>
                <a:lnTo>
                  <a:pt x="13533" y="37851"/>
                </a:lnTo>
                <a:lnTo>
                  <a:pt x="13392" y="37640"/>
                </a:lnTo>
                <a:lnTo>
                  <a:pt x="13181" y="37358"/>
                </a:lnTo>
                <a:lnTo>
                  <a:pt x="12758" y="36794"/>
                </a:lnTo>
                <a:lnTo>
                  <a:pt x="12335" y="36300"/>
                </a:lnTo>
                <a:lnTo>
                  <a:pt x="12194" y="36018"/>
                </a:lnTo>
                <a:lnTo>
                  <a:pt x="12124" y="35807"/>
                </a:lnTo>
                <a:lnTo>
                  <a:pt x="12194" y="35455"/>
                </a:lnTo>
                <a:lnTo>
                  <a:pt x="12335" y="34961"/>
                </a:lnTo>
                <a:lnTo>
                  <a:pt x="12828" y="33763"/>
                </a:lnTo>
                <a:lnTo>
                  <a:pt x="13815" y="31719"/>
                </a:lnTo>
                <a:lnTo>
                  <a:pt x="14591" y="29675"/>
                </a:lnTo>
                <a:lnTo>
                  <a:pt x="15295" y="27560"/>
                </a:lnTo>
                <a:lnTo>
                  <a:pt x="16000" y="25516"/>
                </a:lnTo>
                <a:lnTo>
                  <a:pt x="16635" y="23402"/>
                </a:lnTo>
                <a:lnTo>
                  <a:pt x="16635" y="24177"/>
                </a:lnTo>
                <a:lnTo>
                  <a:pt x="16705" y="24952"/>
                </a:lnTo>
                <a:lnTo>
                  <a:pt x="16846" y="25728"/>
                </a:lnTo>
                <a:lnTo>
                  <a:pt x="16987" y="26503"/>
                </a:lnTo>
                <a:lnTo>
                  <a:pt x="17198" y="27208"/>
                </a:lnTo>
                <a:lnTo>
                  <a:pt x="17480" y="27983"/>
                </a:lnTo>
                <a:lnTo>
                  <a:pt x="17762" y="28688"/>
                </a:lnTo>
                <a:lnTo>
                  <a:pt x="18115" y="29393"/>
                </a:lnTo>
                <a:lnTo>
                  <a:pt x="18538" y="30027"/>
                </a:lnTo>
                <a:lnTo>
                  <a:pt x="18961" y="30662"/>
                </a:lnTo>
                <a:lnTo>
                  <a:pt x="19454" y="31296"/>
                </a:lnTo>
                <a:lnTo>
                  <a:pt x="20018" y="31860"/>
                </a:lnTo>
                <a:lnTo>
                  <a:pt x="20582" y="32353"/>
                </a:lnTo>
                <a:lnTo>
                  <a:pt x="21216" y="32847"/>
                </a:lnTo>
                <a:lnTo>
                  <a:pt x="21850" y="33270"/>
                </a:lnTo>
                <a:lnTo>
                  <a:pt x="22555" y="33622"/>
                </a:lnTo>
                <a:lnTo>
                  <a:pt x="23049" y="33904"/>
                </a:lnTo>
                <a:lnTo>
                  <a:pt x="23612" y="34045"/>
                </a:lnTo>
                <a:lnTo>
                  <a:pt x="23894" y="34115"/>
                </a:lnTo>
                <a:lnTo>
                  <a:pt x="24106" y="34115"/>
                </a:lnTo>
                <a:lnTo>
                  <a:pt x="24317" y="34045"/>
                </a:lnTo>
                <a:lnTo>
                  <a:pt x="24458" y="33833"/>
                </a:lnTo>
                <a:lnTo>
                  <a:pt x="24458" y="33692"/>
                </a:lnTo>
                <a:lnTo>
                  <a:pt x="24458" y="33411"/>
                </a:lnTo>
                <a:lnTo>
                  <a:pt x="24247" y="32635"/>
                </a:lnTo>
                <a:lnTo>
                  <a:pt x="23965" y="31719"/>
                </a:lnTo>
                <a:lnTo>
                  <a:pt x="23542" y="30591"/>
                </a:lnTo>
                <a:lnTo>
                  <a:pt x="22767" y="28547"/>
                </a:lnTo>
                <a:lnTo>
                  <a:pt x="22203" y="27137"/>
                </a:lnTo>
                <a:lnTo>
                  <a:pt x="21780" y="25798"/>
                </a:lnTo>
                <a:lnTo>
                  <a:pt x="21216" y="24389"/>
                </a:lnTo>
                <a:lnTo>
                  <a:pt x="20652" y="23120"/>
                </a:lnTo>
                <a:lnTo>
                  <a:pt x="19877" y="21851"/>
                </a:lnTo>
                <a:lnTo>
                  <a:pt x="19454" y="21146"/>
                </a:lnTo>
                <a:lnTo>
                  <a:pt x="19102" y="20653"/>
                </a:lnTo>
                <a:lnTo>
                  <a:pt x="18467" y="19878"/>
                </a:lnTo>
                <a:lnTo>
                  <a:pt x="18256" y="19455"/>
                </a:lnTo>
                <a:lnTo>
                  <a:pt x="18115" y="19032"/>
                </a:lnTo>
                <a:lnTo>
                  <a:pt x="18044" y="18468"/>
                </a:lnTo>
                <a:lnTo>
                  <a:pt x="18044" y="17763"/>
                </a:lnTo>
                <a:lnTo>
                  <a:pt x="18185" y="16283"/>
                </a:lnTo>
                <a:lnTo>
                  <a:pt x="18397" y="14732"/>
                </a:lnTo>
                <a:lnTo>
                  <a:pt x="19031" y="11701"/>
                </a:lnTo>
                <a:lnTo>
                  <a:pt x="19595" y="8671"/>
                </a:lnTo>
                <a:lnTo>
                  <a:pt x="19877" y="7120"/>
                </a:lnTo>
                <a:lnTo>
                  <a:pt x="20018" y="5640"/>
                </a:lnTo>
                <a:lnTo>
                  <a:pt x="20370" y="6767"/>
                </a:lnTo>
                <a:lnTo>
                  <a:pt x="20793" y="7825"/>
                </a:lnTo>
                <a:lnTo>
                  <a:pt x="21286" y="8741"/>
                </a:lnTo>
                <a:lnTo>
                  <a:pt x="21921" y="9587"/>
                </a:lnTo>
                <a:lnTo>
                  <a:pt x="22555" y="10433"/>
                </a:lnTo>
                <a:lnTo>
                  <a:pt x="23331" y="11278"/>
                </a:lnTo>
                <a:lnTo>
                  <a:pt x="24811" y="12900"/>
                </a:lnTo>
                <a:lnTo>
                  <a:pt x="25868" y="14239"/>
                </a:lnTo>
                <a:lnTo>
                  <a:pt x="26432" y="14944"/>
                </a:lnTo>
                <a:lnTo>
                  <a:pt x="27066" y="15507"/>
                </a:lnTo>
                <a:lnTo>
                  <a:pt x="27348" y="15789"/>
                </a:lnTo>
                <a:lnTo>
                  <a:pt x="27701" y="15930"/>
                </a:lnTo>
                <a:lnTo>
                  <a:pt x="27982" y="16001"/>
                </a:lnTo>
                <a:lnTo>
                  <a:pt x="28194" y="15930"/>
                </a:lnTo>
                <a:lnTo>
                  <a:pt x="28476" y="15860"/>
                </a:lnTo>
                <a:lnTo>
                  <a:pt x="28687" y="15578"/>
                </a:lnTo>
                <a:lnTo>
                  <a:pt x="28899" y="15226"/>
                </a:lnTo>
                <a:lnTo>
                  <a:pt x="29110" y="14662"/>
                </a:lnTo>
                <a:lnTo>
                  <a:pt x="29181" y="14168"/>
                </a:lnTo>
                <a:lnTo>
                  <a:pt x="29251" y="13675"/>
                </a:lnTo>
                <a:lnTo>
                  <a:pt x="29251" y="13111"/>
                </a:lnTo>
                <a:lnTo>
                  <a:pt x="29181" y="12477"/>
                </a:lnTo>
                <a:lnTo>
                  <a:pt x="28969" y="11278"/>
                </a:lnTo>
                <a:lnTo>
                  <a:pt x="28617" y="10080"/>
                </a:lnTo>
                <a:lnTo>
                  <a:pt x="28123" y="8811"/>
                </a:lnTo>
                <a:lnTo>
                  <a:pt x="27630" y="7684"/>
                </a:lnTo>
                <a:lnTo>
                  <a:pt x="27066" y="6626"/>
                </a:lnTo>
                <a:lnTo>
                  <a:pt x="26573" y="5781"/>
                </a:lnTo>
                <a:lnTo>
                  <a:pt x="26150" y="5217"/>
                </a:lnTo>
                <a:lnTo>
                  <a:pt x="25516" y="4512"/>
                </a:lnTo>
                <a:lnTo>
                  <a:pt x="24670" y="3807"/>
                </a:lnTo>
                <a:lnTo>
                  <a:pt x="23753" y="3102"/>
                </a:lnTo>
                <a:lnTo>
                  <a:pt x="22767" y="2538"/>
                </a:lnTo>
                <a:lnTo>
                  <a:pt x="22273" y="2256"/>
                </a:lnTo>
                <a:lnTo>
                  <a:pt x="21780" y="2115"/>
                </a:lnTo>
                <a:lnTo>
                  <a:pt x="21357" y="2045"/>
                </a:lnTo>
                <a:lnTo>
                  <a:pt x="20934" y="2045"/>
                </a:lnTo>
                <a:lnTo>
                  <a:pt x="20511" y="2186"/>
                </a:lnTo>
                <a:lnTo>
                  <a:pt x="20229" y="2397"/>
                </a:lnTo>
                <a:lnTo>
                  <a:pt x="20088" y="1129"/>
                </a:lnTo>
                <a:lnTo>
                  <a:pt x="1994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568150"/>
            <a:ext cx="3308475" cy="257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3300" y="0"/>
            <a:ext cx="2410700" cy="34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039100" y="7806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039100" y="1732675"/>
            <a:ext cx="7065900" cy="241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⬩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 rot="5400000">
            <a:off x="883569" y="1036898"/>
            <a:ext cx="358410" cy="577767"/>
          </a:xfrm>
          <a:custGeom>
            <a:avLst/>
            <a:gdLst/>
            <a:ahLst/>
            <a:cxnLst/>
            <a:rect l="l" t="t" r="r" b="b"/>
            <a:pathLst>
              <a:path w="29252" h="47155" extrusionOk="0">
                <a:moveTo>
                  <a:pt x="17692" y="8600"/>
                </a:moveTo>
                <a:lnTo>
                  <a:pt x="14872" y="9305"/>
                </a:lnTo>
                <a:lnTo>
                  <a:pt x="11771" y="10080"/>
                </a:lnTo>
                <a:lnTo>
                  <a:pt x="8811" y="10856"/>
                </a:lnTo>
                <a:lnTo>
                  <a:pt x="7542" y="11278"/>
                </a:lnTo>
                <a:lnTo>
                  <a:pt x="6485" y="11631"/>
                </a:lnTo>
                <a:lnTo>
                  <a:pt x="9234" y="10503"/>
                </a:lnTo>
                <a:lnTo>
                  <a:pt x="10573" y="10010"/>
                </a:lnTo>
                <a:lnTo>
                  <a:pt x="11983" y="9587"/>
                </a:lnTo>
                <a:lnTo>
                  <a:pt x="13392" y="9164"/>
                </a:lnTo>
                <a:lnTo>
                  <a:pt x="14802" y="8882"/>
                </a:lnTo>
                <a:lnTo>
                  <a:pt x="16282" y="8671"/>
                </a:lnTo>
                <a:lnTo>
                  <a:pt x="17692" y="8600"/>
                </a:lnTo>
                <a:close/>
                <a:moveTo>
                  <a:pt x="20652" y="3102"/>
                </a:moveTo>
                <a:lnTo>
                  <a:pt x="20934" y="3173"/>
                </a:lnTo>
                <a:lnTo>
                  <a:pt x="21709" y="3455"/>
                </a:lnTo>
                <a:lnTo>
                  <a:pt x="22414" y="3807"/>
                </a:lnTo>
                <a:lnTo>
                  <a:pt x="23049" y="4160"/>
                </a:lnTo>
                <a:lnTo>
                  <a:pt x="23683" y="4582"/>
                </a:lnTo>
                <a:lnTo>
                  <a:pt x="24247" y="5076"/>
                </a:lnTo>
                <a:lnTo>
                  <a:pt x="24740" y="5569"/>
                </a:lnTo>
                <a:lnTo>
                  <a:pt x="25234" y="6133"/>
                </a:lnTo>
                <a:lnTo>
                  <a:pt x="25656" y="6697"/>
                </a:lnTo>
                <a:lnTo>
                  <a:pt x="26079" y="7331"/>
                </a:lnTo>
                <a:lnTo>
                  <a:pt x="26432" y="7966"/>
                </a:lnTo>
                <a:lnTo>
                  <a:pt x="26714" y="8671"/>
                </a:lnTo>
                <a:lnTo>
                  <a:pt x="26996" y="9305"/>
                </a:lnTo>
                <a:lnTo>
                  <a:pt x="27278" y="10080"/>
                </a:lnTo>
                <a:lnTo>
                  <a:pt x="27489" y="10856"/>
                </a:lnTo>
                <a:lnTo>
                  <a:pt x="27771" y="12406"/>
                </a:lnTo>
                <a:lnTo>
                  <a:pt x="27348" y="11631"/>
                </a:lnTo>
                <a:lnTo>
                  <a:pt x="26996" y="10856"/>
                </a:lnTo>
                <a:lnTo>
                  <a:pt x="26502" y="10151"/>
                </a:lnTo>
                <a:lnTo>
                  <a:pt x="26009" y="9516"/>
                </a:lnTo>
                <a:lnTo>
                  <a:pt x="25022" y="8177"/>
                </a:lnTo>
                <a:lnTo>
                  <a:pt x="23894" y="6908"/>
                </a:lnTo>
                <a:lnTo>
                  <a:pt x="22837" y="5851"/>
                </a:lnTo>
                <a:lnTo>
                  <a:pt x="21850" y="4723"/>
                </a:lnTo>
                <a:lnTo>
                  <a:pt x="21427" y="4300"/>
                </a:lnTo>
                <a:lnTo>
                  <a:pt x="20864" y="3666"/>
                </a:lnTo>
                <a:lnTo>
                  <a:pt x="20652" y="3384"/>
                </a:lnTo>
                <a:lnTo>
                  <a:pt x="20511" y="3173"/>
                </a:lnTo>
                <a:lnTo>
                  <a:pt x="20582" y="3102"/>
                </a:lnTo>
                <a:close/>
                <a:moveTo>
                  <a:pt x="18185" y="9516"/>
                </a:moveTo>
                <a:lnTo>
                  <a:pt x="17480" y="10151"/>
                </a:lnTo>
                <a:lnTo>
                  <a:pt x="16776" y="10715"/>
                </a:lnTo>
                <a:lnTo>
                  <a:pt x="15930" y="11208"/>
                </a:lnTo>
                <a:lnTo>
                  <a:pt x="15084" y="11560"/>
                </a:lnTo>
                <a:lnTo>
                  <a:pt x="14238" y="11913"/>
                </a:lnTo>
                <a:lnTo>
                  <a:pt x="13322" y="12124"/>
                </a:lnTo>
                <a:lnTo>
                  <a:pt x="12406" y="12336"/>
                </a:lnTo>
                <a:lnTo>
                  <a:pt x="11489" y="12477"/>
                </a:lnTo>
                <a:lnTo>
                  <a:pt x="9586" y="12688"/>
                </a:lnTo>
                <a:lnTo>
                  <a:pt x="7754" y="12759"/>
                </a:lnTo>
                <a:lnTo>
                  <a:pt x="5851" y="12759"/>
                </a:lnTo>
                <a:lnTo>
                  <a:pt x="4018" y="12829"/>
                </a:lnTo>
                <a:lnTo>
                  <a:pt x="4582" y="12547"/>
                </a:lnTo>
                <a:lnTo>
                  <a:pt x="5287" y="12336"/>
                </a:lnTo>
                <a:lnTo>
                  <a:pt x="6062" y="12195"/>
                </a:lnTo>
                <a:lnTo>
                  <a:pt x="6978" y="12054"/>
                </a:lnTo>
                <a:lnTo>
                  <a:pt x="8670" y="11913"/>
                </a:lnTo>
                <a:lnTo>
                  <a:pt x="9445" y="11842"/>
                </a:lnTo>
                <a:lnTo>
                  <a:pt x="10150" y="11701"/>
                </a:lnTo>
                <a:lnTo>
                  <a:pt x="12124" y="11278"/>
                </a:lnTo>
                <a:lnTo>
                  <a:pt x="14168" y="10715"/>
                </a:lnTo>
                <a:lnTo>
                  <a:pt x="16212" y="10151"/>
                </a:lnTo>
                <a:lnTo>
                  <a:pt x="18185" y="9516"/>
                </a:lnTo>
                <a:close/>
                <a:moveTo>
                  <a:pt x="20511" y="3948"/>
                </a:moveTo>
                <a:lnTo>
                  <a:pt x="20864" y="4512"/>
                </a:lnTo>
                <a:lnTo>
                  <a:pt x="21216" y="5146"/>
                </a:lnTo>
                <a:lnTo>
                  <a:pt x="22062" y="6204"/>
                </a:lnTo>
                <a:lnTo>
                  <a:pt x="23824" y="8248"/>
                </a:lnTo>
                <a:lnTo>
                  <a:pt x="24881" y="9587"/>
                </a:lnTo>
                <a:lnTo>
                  <a:pt x="25797" y="10996"/>
                </a:lnTo>
                <a:lnTo>
                  <a:pt x="26220" y="11701"/>
                </a:lnTo>
                <a:lnTo>
                  <a:pt x="26573" y="12477"/>
                </a:lnTo>
                <a:lnTo>
                  <a:pt x="26925" y="13252"/>
                </a:lnTo>
                <a:lnTo>
                  <a:pt x="27207" y="14027"/>
                </a:lnTo>
                <a:lnTo>
                  <a:pt x="25022" y="11701"/>
                </a:lnTo>
                <a:lnTo>
                  <a:pt x="24035" y="10574"/>
                </a:lnTo>
                <a:lnTo>
                  <a:pt x="23119" y="9375"/>
                </a:lnTo>
                <a:lnTo>
                  <a:pt x="22344" y="8177"/>
                </a:lnTo>
                <a:lnTo>
                  <a:pt x="21568" y="6908"/>
                </a:lnTo>
                <a:lnTo>
                  <a:pt x="21286" y="6204"/>
                </a:lnTo>
                <a:lnTo>
                  <a:pt x="21005" y="5499"/>
                </a:lnTo>
                <a:lnTo>
                  <a:pt x="20723" y="4723"/>
                </a:lnTo>
                <a:lnTo>
                  <a:pt x="20511" y="3948"/>
                </a:lnTo>
                <a:close/>
                <a:moveTo>
                  <a:pt x="12194" y="25657"/>
                </a:moveTo>
                <a:lnTo>
                  <a:pt x="9375" y="26855"/>
                </a:lnTo>
                <a:lnTo>
                  <a:pt x="6485" y="28195"/>
                </a:lnTo>
                <a:lnTo>
                  <a:pt x="4441" y="29181"/>
                </a:lnTo>
                <a:lnTo>
                  <a:pt x="2467" y="30098"/>
                </a:lnTo>
                <a:lnTo>
                  <a:pt x="3525" y="29252"/>
                </a:lnTo>
                <a:lnTo>
                  <a:pt x="4582" y="28406"/>
                </a:lnTo>
                <a:lnTo>
                  <a:pt x="5780" y="27701"/>
                </a:lnTo>
                <a:lnTo>
                  <a:pt x="6978" y="26996"/>
                </a:lnTo>
                <a:lnTo>
                  <a:pt x="8177" y="26503"/>
                </a:lnTo>
                <a:lnTo>
                  <a:pt x="9516" y="26080"/>
                </a:lnTo>
                <a:lnTo>
                  <a:pt x="10855" y="25798"/>
                </a:lnTo>
                <a:lnTo>
                  <a:pt x="12194" y="25657"/>
                </a:lnTo>
                <a:close/>
                <a:moveTo>
                  <a:pt x="12194" y="26855"/>
                </a:moveTo>
                <a:lnTo>
                  <a:pt x="11207" y="27701"/>
                </a:lnTo>
                <a:lnTo>
                  <a:pt x="10221" y="28477"/>
                </a:lnTo>
                <a:lnTo>
                  <a:pt x="9234" y="29181"/>
                </a:lnTo>
                <a:lnTo>
                  <a:pt x="8106" y="29816"/>
                </a:lnTo>
                <a:lnTo>
                  <a:pt x="7260" y="30239"/>
                </a:lnTo>
                <a:lnTo>
                  <a:pt x="6414" y="30591"/>
                </a:lnTo>
                <a:lnTo>
                  <a:pt x="5498" y="30873"/>
                </a:lnTo>
                <a:lnTo>
                  <a:pt x="4582" y="31155"/>
                </a:lnTo>
                <a:lnTo>
                  <a:pt x="3666" y="31296"/>
                </a:lnTo>
                <a:lnTo>
                  <a:pt x="2679" y="31437"/>
                </a:lnTo>
                <a:lnTo>
                  <a:pt x="1763" y="31578"/>
                </a:lnTo>
                <a:lnTo>
                  <a:pt x="846" y="31578"/>
                </a:lnTo>
                <a:lnTo>
                  <a:pt x="1269" y="31296"/>
                </a:lnTo>
                <a:lnTo>
                  <a:pt x="1833" y="31014"/>
                </a:lnTo>
                <a:lnTo>
                  <a:pt x="3172" y="30521"/>
                </a:lnTo>
                <a:lnTo>
                  <a:pt x="4652" y="30027"/>
                </a:lnTo>
                <a:lnTo>
                  <a:pt x="5780" y="29675"/>
                </a:lnTo>
                <a:lnTo>
                  <a:pt x="9022" y="28265"/>
                </a:lnTo>
                <a:lnTo>
                  <a:pt x="12194" y="26855"/>
                </a:lnTo>
                <a:close/>
                <a:moveTo>
                  <a:pt x="17762" y="20300"/>
                </a:moveTo>
                <a:lnTo>
                  <a:pt x="18608" y="21851"/>
                </a:lnTo>
                <a:lnTo>
                  <a:pt x="19383" y="23402"/>
                </a:lnTo>
                <a:lnTo>
                  <a:pt x="20018" y="25023"/>
                </a:lnTo>
                <a:lnTo>
                  <a:pt x="20652" y="26644"/>
                </a:lnTo>
                <a:lnTo>
                  <a:pt x="21780" y="29886"/>
                </a:lnTo>
                <a:lnTo>
                  <a:pt x="22485" y="31507"/>
                </a:lnTo>
                <a:lnTo>
                  <a:pt x="23190" y="33129"/>
                </a:lnTo>
                <a:lnTo>
                  <a:pt x="22414" y="32565"/>
                </a:lnTo>
                <a:lnTo>
                  <a:pt x="21639" y="31930"/>
                </a:lnTo>
                <a:lnTo>
                  <a:pt x="21005" y="31296"/>
                </a:lnTo>
                <a:lnTo>
                  <a:pt x="20370" y="30662"/>
                </a:lnTo>
                <a:lnTo>
                  <a:pt x="19806" y="29957"/>
                </a:lnTo>
                <a:lnTo>
                  <a:pt x="19313" y="29322"/>
                </a:lnTo>
                <a:lnTo>
                  <a:pt x="18890" y="28547"/>
                </a:lnTo>
                <a:lnTo>
                  <a:pt x="18467" y="27842"/>
                </a:lnTo>
                <a:lnTo>
                  <a:pt x="18115" y="26996"/>
                </a:lnTo>
                <a:lnTo>
                  <a:pt x="17833" y="26221"/>
                </a:lnTo>
                <a:lnTo>
                  <a:pt x="17621" y="25375"/>
                </a:lnTo>
                <a:lnTo>
                  <a:pt x="17480" y="24529"/>
                </a:lnTo>
                <a:lnTo>
                  <a:pt x="17410" y="23613"/>
                </a:lnTo>
                <a:lnTo>
                  <a:pt x="17339" y="22697"/>
                </a:lnTo>
                <a:lnTo>
                  <a:pt x="17339" y="21710"/>
                </a:lnTo>
                <a:lnTo>
                  <a:pt x="17480" y="20723"/>
                </a:lnTo>
                <a:lnTo>
                  <a:pt x="17480" y="21569"/>
                </a:lnTo>
                <a:lnTo>
                  <a:pt x="17480" y="22415"/>
                </a:lnTo>
                <a:lnTo>
                  <a:pt x="17551" y="23190"/>
                </a:lnTo>
                <a:lnTo>
                  <a:pt x="17692" y="24036"/>
                </a:lnTo>
                <a:lnTo>
                  <a:pt x="18115" y="25587"/>
                </a:lnTo>
                <a:lnTo>
                  <a:pt x="18608" y="27137"/>
                </a:lnTo>
                <a:lnTo>
                  <a:pt x="19172" y="28618"/>
                </a:lnTo>
                <a:lnTo>
                  <a:pt x="19524" y="29393"/>
                </a:lnTo>
                <a:lnTo>
                  <a:pt x="19736" y="29675"/>
                </a:lnTo>
                <a:lnTo>
                  <a:pt x="19877" y="29745"/>
                </a:lnTo>
                <a:lnTo>
                  <a:pt x="20159" y="29816"/>
                </a:lnTo>
                <a:lnTo>
                  <a:pt x="20511" y="29886"/>
                </a:lnTo>
                <a:lnTo>
                  <a:pt x="20652" y="29886"/>
                </a:lnTo>
                <a:lnTo>
                  <a:pt x="20723" y="29745"/>
                </a:lnTo>
                <a:lnTo>
                  <a:pt x="20793" y="29604"/>
                </a:lnTo>
                <a:lnTo>
                  <a:pt x="20723" y="29393"/>
                </a:lnTo>
                <a:lnTo>
                  <a:pt x="19806" y="27137"/>
                </a:lnTo>
                <a:lnTo>
                  <a:pt x="19031" y="24882"/>
                </a:lnTo>
                <a:lnTo>
                  <a:pt x="18397" y="22626"/>
                </a:lnTo>
                <a:lnTo>
                  <a:pt x="17762" y="20300"/>
                </a:lnTo>
                <a:close/>
                <a:moveTo>
                  <a:pt x="10503" y="36723"/>
                </a:moveTo>
                <a:lnTo>
                  <a:pt x="10080" y="37569"/>
                </a:lnTo>
                <a:lnTo>
                  <a:pt x="9516" y="38697"/>
                </a:lnTo>
                <a:lnTo>
                  <a:pt x="9304" y="39261"/>
                </a:lnTo>
                <a:lnTo>
                  <a:pt x="9163" y="39825"/>
                </a:lnTo>
                <a:lnTo>
                  <a:pt x="9093" y="40036"/>
                </a:lnTo>
                <a:lnTo>
                  <a:pt x="9163" y="40248"/>
                </a:lnTo>
                <a:lnTo>
                  <a:pt x="9234" y="40388"/>
                </a:lnTo>
                <a:lnTo>
                  <a:pt x="9304" y="40529"/>
                </a:lnTo>
                <a:lnTo>
                  <a:pt x="9516" y="40600"/>
                </a:lnTo>
                <a:lnTo>
                  <a:pt x="9657" y="40529"/>
                </a:lnTo>
                <a:lnTo>
                  <a:pt x="9868" y="40459"/>
                </a:lnTo>
                <a:lnTo>
                  <a:pt x="10009" y="40248"/>
                </a:lnTo>
                <a:lnTo>
                  <a:pt x="10362" y="39754"/>
                </a:lnTo>
                <a:lnTo>
                  <a:pt x="10714" y="39120"/>
                </a:lnTo>
                <a:lnTo>
                  <a:pt x="11278" y="37851"/>
                </a:lnTo>
                <a:lnTo>
                  <a:pt x="11630" y="37005"/>
                </a:lnTo>
                <a:lnTo>
                  <a:pt x="12053" y="37569"/>
                </a:lnTo>
                <a:lnTo>
                  <a:pt x="12406" y="38274"/>
                </a:lnTo>
                <a:lnTo>
                  <a:pt x="12547" y="38626"/>
                </a:lnTo>
                <a:lnTo>
                  <a:pt x="12617" y="38979"/>
                </a:lnTo>
                <a:lnTo>
                  <a:pt x="12617" y="39331"/>
                </a:lnTo>
                <a:lnTo>
                  <a:pt x="12617" y="39684"/>
                </a:lnTo>
                <a:lnTo>
                  <a:pt x="12476" y="40248"/>
                </a:lnTo>
                <a:lnTo>
                  <a:pt x="12265" y="40741"/>
                </a:lnTo>
                <a:lnTo>
                  <a:pt x="11983" y="41305"/>
                </a:lnTo>
                <a:lnTo>
                  <a:pt x="11630" y="41869"/>
                </a:lnTo>
                <a:lnTo>
                  <a:pt x="11207" y="42433"/>
                </a:lnTo>
                <a:lnTo>
                  <a:pt x="10714" y="42996"/>
                </a:lnTo>
                <a:lnTo>
                  <a:pt x="9657" y="44054"/>
                </a:lnTo>
                <a:lnTo>
                  <a:pt x="8458" y="45040"/>
                </a:lnTo>
                <a:lnTo>
                  <a:pt x="7824" y="45463"/>
                </a:lnTo>
                <a:lnTo>
                  <a:pt x="7260" y="45816"/>
                </a:lnTo>
                <a:lnTo>
                  <a:pt x="6626" y="46098"/>
                </a:lnTo>
                <a:lnTo>
                  <a:pt x="6062" y="46380"/>
                </a:lnTo>
                <a:lnTo>
                  <a:pt x="5498" y="46521"/>
                </a:lnTo>
                <a:lnTo>
                  <a:pt x="5005" y="46591"/>
                </a:lnTo>
                <a:lnTo>
                  <a:pt x="5287" y="45181"/>
                </a:lnTo>
                <a:lnTo>
                  <a:pt x="5639" y="43772"/>
                </a:lnTo>
                <a:lnTo>
                  <a:pt x="6062" y="42292"/>
                </a:lnTo>
                <a:lnTo>
                  <a:pt x="6626" y="40952"/>
                </a:lnTo>
                <a:lnTo>
                  <a:pt x="6978" y="40248"/>
                </a:lnTo>
                <a:lnTo>
                  <a:pt x="7331" y="39613"/>
                </a:lnTo>
                <a:lnTo>
                  <a:pt x="7754" y="39049"/>
                </a:lnTo>
                <a:lnTo>
                  <a:pt x="8177" y="38485"/>
                </a:lnTo>
                <a:lnTo>
                  <a:pt x="8670" y="37992"/>
                </a:lnTo>
                <a:lnTo>
                  <a:pt x="9234" y="37499"/>
                </a:lnTo>
                <a:lnTo>
                  <a:pt x="9868" y="37076"/>
                </a:lnTo>
                <a:lnTo>
                  <a:pt x="10503" y="36723"/>
                </a:lnTo>
                <a:close/>
                <a:moveTo>
                  <a:pt x="19947" y="1"/>
                </a:moveTo>
                <a:lnTo>
                  <a:pt x="19877" y="706"/>
                </a:lnTo>
                <a:lnTo>
                  <a:pt x="19806" y="1552"/>
                </a:lnTo>
                <a:lnTo>
                  <a:pt x="19665" y="3455"/>
                </a:lnTo>
                <a:lnTo>
                  <a:pt x="19595" y="4441"/>
                </a:lnTo>
                <a:lnTo>
                  <a:pt x="19454" y="5358"/>
                </a:lnTo>
                <a:lnTo>
                  <a:pt x="19242" y="6133"/>
                </a:lnTo>
                <a:lnTo>
                  <a:pt x="19102" y="6485"/>
                </a:lnTo>
                <a:lnTo>
                  <a:pt x="18961" y="6767"/>
                </a:lnTo>
                <a:lnTo>
                  <a:pt x="18679" y="7120"/>
                </a:lnTo>
                <a:lnTo>
                  <a:pt x="18397" y="7331"/>
                </a:lnTo>
                <a:lnTo>
                  <a:pt x="18115" y="7472"/>
                </a:lnTo>
                <a:lnTo>
                  <a:pt x="17833" y="7543"/>
                </a:lnTo>
                <a:lnTo>
                  <a:pt x="16071" y="7543"/>
                </a:lnTo>
                <a:lnTo>
                  <a:pt x="15225" y="7613"/>
                </a:lnTo>
                <a:lnTo>
                  <a:pt x="14379" y="7754"/>
                </a:lnTo>
                <a:lnTo>
                  <a:pt x="12687" y="8177"/>
                </a:lnTo>
                <a:lnTo>
                  <a:pt x="10362" y="8882"/>
                </a:lnTo>
                <a:lnTo>
                  <a:pt x="8881" y="9305"/>
                </a:lnTo>
                <a:lnTo>
                  <a:pt x="7472" y="9869"/>
                </a:lnTo>
                <a:lnTo>
                  <a:pt x="6062" y="10503"/>
                </a:lnTo>
                <a:lnTo>
                  <a:pt x="5357" y="10856"/>
                </a:lnTo>
                <a:lnTo>
                  <a:pt x="4793" y="11208"/>
                </a:lnTo>
                <a:lnTo>
                  <a:pt x="4229" y="11631"/>
                </a:lnTo>
                <a:lnTo>
                  <a:pt x="3736" y="12054"/>
                </a:lnTo>
                <a:lnTo>
                  <a:pt x="3313" y="12477"/>
                </a:lnTo>
                <a:lnTo>
                  <a:pt x="3031" y="12900"/>
                </a:lnTo>
                <a:lnTo>
                  <a:pt x="2820" y="12970"/>
                </a:lnTo>
                <a:lnTo>
                  <a:pt x="2749" y="13182"/>
                </a:lnTo>
                <a:lnTo>
                  <a:pt x="2820" y="13675"/>
                </a:lnTo>
                <a:lnTo>
                  <a:pt x="3031" y="13604"/>
                </a:lnTo>
                <a:lnTo>
                  <a:pt x="5921" y="13604"/>
                </a:lnTo>
                <a:lnTo>
                  <a:pt x="9586" y="13675"/>
                </a:lnTo>
                <a:lnTo>
                  <a:pt x="10714" y="13604"/>
                </a:lnTo>
                <a:lnTo>
                  <a:pt x="11912" y="13463"/>
                </a:lnTo>
                <a:lnTo>
                  <a:pt x="13110" y="13252"/>
                </a:lnTo>
                <a:lnTo>
                  <a:pt x="14238" y="12970"/>
                </a:lnTo>
                <a:lnTo>
                  <a:pt x="15366" y="12618"/>
                </a:lnTo>
                <a:lnTo>
                  <a:pt x="16494" y="12124"/>
                </a:lnTo>
                <a:lnTo>
                  <a:pt x="17480" y="11490"/>
                </a:lnTo>
                <a:lnTo>
                  <a:pt x="17974" y="11137"/>
                </a:lnTo>
                <a:lnTo>
                  <a:pt x="18397" y="10785"/>
                </a:lnTo>
                <a:lnTo>
                  <a:pt x="17974" y="14098"/>
                </a:lnTo>
                <a:lnTo>
                  <a:pt x="17621" y="16212"/>
                </a:lnTo>
                <a:lnTo>
                  <a:pt x="17269" y="18327"/>
                </a:lnTo>
                <a:lnTo>
                  <a:pt x="16776" y="20441"/>
                </a:lnTo>
                <a:lnTo>
                  <a:pt x="16494" y="21428"/>
                </a:lnTo>
                <a:lnTo>
                  <a:pt x="16212" y="22274"/>
                </a:lnTo>
                <a:lnTo>
                  <a:pt x="15859" y="23120"/>
                </a:lnTo>
                <a:lnTo>
                  <a:pt x="15436" y="23825"/>
                </a:lnTo>
                <a:lnTo>
                  <a:pt x="15013" y="24389"/>
                </a:lnTo>
                <a:lnTo>
                  <a:pt x="14591" y="24811"/>
                </a:lnTo>
                <a:lnTo>
                  <a:pt x="14309" y="24952"/>
                </a:lnTo>
                <a:lnTo>
                  <a:pt x="14027" y="25093"/>
                </a:lnTo>
                <a:lnTo>
                  <a:pt x="13322" y="25234"/>
                </a:lnTo>
                <a:lnTo>
                  <a:pt x="12617" y="25305"/>
                </a:lnTo>
                <a:lnTo>
                  <a:pt x="10150" y="25305"/>
                </a:lnTo>
                <a:lnTo>
                  <a:pt x="9375" y="25375"/>
                </a:lnTo>
                <a:lnTo>
                  <a:pt x="8670" y="25516"/>
                </a:lnTo>
                <a:lnTo>
                  <a:pt x="7824" y="25798"/>
                </a:lnTo>
                <a:lnTo>
                  <a:pt x="6978" y="26151"/>
                </a:lnTo>
                <a:lnTo>
                  <a:pt x="6203" y="26503"/>
                </a:lnTo>
                <a:lnTo>
                  <a:pt x="5428" y="26926"/>
                </a:lnTo>
                <a:lnTo>
                  <a:pt x="4652" y="27349"/>
                </a:lnTo>
                <a:lnTo>
                  <a:pt x="3948" y="27842"/>
                </a:lnTo>
                <a:lnTo>
                  <a:pt x="2538" y="28970"/>
                </a:lnTo>
                <a:lnTo>
                  <a:pt x="1481" y="29816"/>
                </a:lnTo>
                <a:lnTo>
                  <a:pt x="705" y="30521"/>
                </a:lnTo>
                <a:lnTo>
                  <a:pt x="212" y="31085"/>
                </a:lnTo>
                <a:lnTo>
                  <a:pt x="71" y="31366"/>
                </a:lnTo>
                <a:lnTo>
                  <a:pt x="0" y="31507"/>
                </a:lnTo>
                <a:lnTo>
                  <a:pt x="0" y="31648"/>
                </a:lnTo>
                <a:lnTo>
                  <a:pt x="141" y="31789"/>
                </a:lnTo>
                <a:lnTo>
                  <a:pt x="353" y="31930"/>
                </a:lnTo>
                <a:lnTo>
                  <a:pt x="635" y="32001"/>
                </a:lnTo>
                <a:lnTo>
                  <a:pt x="1622" y="32071"/>
                </a:lnTo>
                <a:lnTo>
                  <a:pt x="2961" y="32001"/>
                </a:lnTo>
                <a:lnTo>
                  <a:pt x="3807" y="31930"/>
                </a:lnTo>
                <a:lnTo>
                  <a:pt x="4652" y="31860"/>
                </a:lnTo>
                <a:lnTo>
                  <a:pt x="5498" y="31648"/>
                </a:lnTo>
                <a:lnTo>
                  <a:pt x="6273" y="31437"/>
                </a:lnTo>
                <a:lnTo>
                  <a:pt x="7049" y="31226"/>
                </a:lnTo>
                <a:lnTo>
                  <a:pt x="7824" y="30873"/>
                </a:lnTo>
                <a:lnTo>
                  <a:pt x="9304" y="30168"/>
                </a:lnTo>
                <a:lnTo>
                  <a:pt x="10784" y="29322"/>
                </a:lnTo>
                <a:lnTo>
                  <a:pt x="12124" y="28336"/>
                </a:lnTo>
                <a:lnTo>
                  <a:pt x="13392" y="27278"/>
                </a:lnTo>
                <a:lnTo>
                  <a:pt x="14661" y="26151"/>
                </a:lnTo>
                <a:lnTo>
                  <a:pt x="13956" y="28265"/>
                </a:lnTo>
                <a:lnTo>
                  <a:pt x="13322" y="30450"/>
                </a:lnTo>
                <a:lnTo>
                  <a:pt x="12899" y="31507"/>
                </a:lnTo>
                <a:lnTo>
                  <a:pt x="12476" y="32565"/>
                </a:lnTo>
                <a:lnTo>
                  <a:pt x="12053" y="33551"/>
                </a:lnTo>
                <a:lnTo>
                  <a:pt x="11489" y="34468"/>
                </a:lnTo>
                <a:lnTo>
                  <a:pt x="11137" y="35032"/>
                </a:lnTo>
                <a:lnTo>
                  <a:pt x="10714" y="35455"/>
                </a:lnTo>
                <a:lnTo>
                  <a:pt x="10221" y="35877"/>
                </a:lnTo>
                <a:lnTo>
                  <a:pt x="9727" y="36159"/>
                </a:lnTo>
                <a:lnTo>
                  <a:pt x="8740" y="36864"/>
                </a:lnTo>
                <a:lnTo>
                  <a:pt x="8247" y="37287"/>
                </a:lnTo>
                <a:lnTo>
                  <a:pt x="7683" y="37781"/>
                </a:lnTo>
                <a:lnTo>
                  <a:pt x="7331" y="38133"/>
                </a:lnTo>
                <a:lnTo>
                  <a:pt x="6978" y="38697"/>
                </a:lnTo>
                <a:lnTo>
                  <a:pt x="6133" y="40107"/>
                </a:lnTo>
                <a:lnTo>
                  <a:pt x="5216" y="41798"/>
                </a:lnTo>
                <a:lnTo>
                  <a:pt x="4864" y="42644"/>
                </a:lnTo>
                <a:lnTo>
                  <a:pt x="4511" y="43490"/>
                </a:lnTo>
                <a:lnTo>
                  <a:pt x="4300" y="44336"/>
                </a:lnTo>
                <a:lnTo>
                  <a:pt x="4159" y="45111"/>
                </a:lnTo>
                <a:lnTo>
                  <a:pt x="4159" y="45816"/>
                </a:lnTo>
                <a:lnTo>
                  <a:pt x="4159" y="46098"/>
                </a:lnTo>
                <a:lnTo>
                  <a:pt x="4229" y="46380"/>
                </a:lnTo>
                <a:lnTo>
                  <a:pt x="4370" y="46591"/>
                </a:lnTo>
                <a:lnTo>
                  <a:pt x="4511" y="46803"/>
                </a:lnTo>
                <a:lnTo>
                  <a:pt x="4723" y="46944"/>
                </a:lnTo>
                <a:lnTo>
                  <a:pt x="4934" y="47084"/>
                </a:lnTo>
                <a:lnTo>
                  <a:pt x="5216" y="47155"/>
                </a:lnTo>
                <a:lnTo>
                  <a:pt x="5992" y="47155"/>
                </a:lnTo>
                <a:lnTo>
                  <a:pt x="6414" y="47014"/>
                </a:lnTo>
                <a:lnTo>
                  <a:pt x="7049" y="46803"/>
                </a:lnTo>
                <a:lnTo>
                  <a:pt x="7683" y="46521"/>
                </a:lnTo>
                <a:lnTo>
                  <a:pt x="8388" y="46168"/>
                </a:lnTo>
                <a:lnTo>
                  <a:pt x="9093" y="45745"/>
                </a:lnTo>
                <a:lnTo>
                  <a:pt x="9798" y="45252"/>
                </a:lnTo>
                <a:lnTo>
                  <a:pt x="10432" y="44688"/>
                </a:lnTo>
                <a:lnTo>
                  <a:pt x="11066" y="44124"/>
                </a:lnTo>
                <a:lnTo>
                  <a:pt x="11630" y="43490"/>
                </a:lnTo>
                <a:lnTo>
                  <a:pt x="12194" y="42855"/>
                </a:lnTo>
                <a:lnTo>
                  <a:pt x="12687" y="42151"/>
                </a:lnTo>
                <a:lnTo>
                  <a:pt x="13040" y="41446"/>
                </a:lnTo>
                <a:lnTo>
                  <a:pt x="13392" y="40741"/>
                </a:lnTo>
                <a:lnTo>
                  <a:pt x="13604" y="40036"/>
                </a:lnTo>
                <a:lnTo>
                  <a:pt x="13674" y="39261"/>
                </a:lnTo>
                <a:lnTo>
                  <a:pt x="13674" y="38556"/>
                </a:lnTo>
                <a:lnTo>
                  <a:pt x="13533" y="37851"/>
                </a:lnTo>
                <a:lnTo>
                  <a:pt x="13392" y="37640"/>
                </a:lnTo>
                <a:lnTo>
                  <a:pt x="13181" y="37358"/>
                </a:lnTo>
                <a:lnTo>
                  <a:pt x="12758" y="36794"/>
                </a:lnTo>
                <a:lnTo>
                  <a:pt x="12335" y="36300"/>
                </a:lnTo>
                <a:lnTo>
                  <a:pt x="12194" y="36018"/>
                </a:lnTo>
                <a:lnTo>
                  <a:pt x="12124" y="35807"/>
                </a:lnTo>
                <a:lnTo>
                  <a:pt x="12194" y="35455"/>
                </a:lnTo>
                <a:lnTo>
                  <a:pt x="12335" y="34961"/>
                </a:lnTo>
                <a:lnTo>
                  <a:pt x="12828" y="33763"/>
                </a:lnTo>
                <a:lnTo>
                  <a:pt x="13815" y="31719"/>
                </a:lnTo>
                <a:lnTo>
                  <a:pt x="14591" y="29675"/>
                </a:lnTo>
                <a:lnTo>
                  <a:pt x="15295" y="27560"/>
                </a:lnTo>
                <a:lnTo>
                  <a:pt x="16000" y="25516"/>
                </a:lnTo>
                <a:lnTo>
                  <a:pt x="16635" y="23402"/>
                </a:lnTo>
                <a:lnTo>
                  <a:pt x="16635" y="24177"/>
                </a:lnTo>
                <a:lnTo>
                  <a:pt x="16705" y="24952"/>
                </a:lnTo>
                <a:lnTo>
                  <a:pt x="16846" y="25728"/>
                </a:lnTo>
                <a:lnTo>
                  <a:pt x="16987" y="26503"/>
                </a:lnTo>
                <a:lnTo>
                  <a:pt x="17198" y="27208"/>
                </a:lnTo>
                <a:lnTo>
                  <a:pt x="17480" y="27983"/>
                </a:lnTo>
                <a:lnTo>
                  <a:pt x="17762" y="28688"/>
                </a:lnTo>
                <a:lnTo>
                  <a:pt x="18115" y="29393"/>
                </a:lnTo>
                <a:lnTo>
                  <a:pt x="18538" y="30027"/>
                </a:lnTo>
                <a:lnTo>
                  <a:pt x="18961" y="30662"/>
                </a:lnTo>
                <a:lnTo>
                  <a:pt x="19454" y="31296"/>
                </a:lnTo>
                <a:lnTo>
                  <a:pt x="20018" y="31860"/>
                </a:lnTo>
                <a:lnTo>
                  <a:pt x="20582" y="32353"/>
                </a:lnTo>
                <a:lnTo>
                  <a:pt x="21216" y="32847"/>
                </a:lnTo>
                <a:lnTo>
                  <a:pt x="21850" y="33270"/>
                </a:lnTo>
                <a:lnTo>
                  <a:pt x="22555" y="33622"/>
                </a:lnTo>
                <a:lnTo>
                  <a:pt x="23049" y="33904"/>
                </a:lnTo>
                <a:lnTo>
                  <a:pt x="23612" y="34045"/>
                </a:lnTo>
                <a:lnTo>
                  <a:pt x="23894" y="34115"/>
                </a:lnTo>
                <a:lnTo>
                  <a:pt x="24106" y="34115"/>
                </a:lnTo>
                <a:lnTo>
                  <a:pt x="24317" y="34045"/>
                </a:lnTo>
                <a:lnTo>
                  <a:pt x="24458" y="33833"/>
                </a:lnTo>
                <a:lnTo>
                  <a:pt x="24458" y="33692"/>
                </a:lnTo>
                <a:lnTo>
                  <a:pt x="24458" y="33411"/>
                </a:lnTo>
                <a:lnTo>
                  <a:pt x="24247" y="32635"/>
                </a:lnTo>
                <a:lnTo>
                  <a:pt x="23965" y="31719"/>
                </a:lnTo>
                <a:lnTo>
                  <a:pt x="23542" y="30591"/>
                </a:lnTo>
                <a:lnTo>
                  <a:pt x="22767" y="28547"/>
                </a:lnTo>
                <a:lnTo>
                  <a:pt x="22203" y="27137"/>
                </a:lnTo>
                <a:lnTo>
                  <a:pt x="21780" y="25798"/>
                </a:lnTo>
                <a:lnTo>
                  <a:pt x="21216" y="24389"/>
                </a:lnTo>
                <a:lnTo>
                  <a:pt x="20652" y="23120"/>
                </a:lnTo>
                <a:lnTo>
                  <a:pt x="19877" y="21851"/>
                </a:lnTo>
                <a:lnTo>
                  <a:pt x="19454" y="21146"/>
                </a:lnTo>
                <a:lnTo>
                  <a:pt x="19102" y="20653"/>
                </a:lnTo>
                <a:lnTo>
                  <a:pt x="18467" y="19878"/>
                </a:lnTo>
                <a:lnTo>
                  <a:pt x="18256" y="19455"/>
                </a:lnTo>
                <a:lnTo>
                  <a:pt x="18115" y="19032"/>
                </a:lnTo>
                <a:lnTo>
                  <a:pt x="18044" y="18468"/>
                </a:lnTo>
                <a:lnTo>
                  <a:pt x="18044" y="17763"/>
                </a:lnTo>
                <a:lnTo>
                  <a:pt x="18185" y="16283"/>
                </a:lnTo>
                <a:lnTo>
                  <a:pt x="18397" y="14732"/>
                </a:lnTo>
                <a:lnTo>
                  <a:pt x="19031" y="11701"/>
                </a:lnTo>
                <a:lnTo>
                  <a:pt x="19595" y="8671"/>
                </a:lnTo>
                <a:lnTo>
                  <a:pt x="19877" y="7120"/>
                </a:lnTo>
                <a:lnTo>
                  <a:pt x="20018" y="5640"/>
                </a:lnTo>
                <a:lnTo>
                  <a:pt x="20370" y="6767"/>
                </a:lnTo>
                <a:lnTo>
                  <a:pt x="20793" y="7825"/>
                </a:lnTo>
                <a:lnTo>
                  <a:pt x="21286" y="8741"/>
                </a:lnTo>
                <a:lnTo>
                  <a:pt x="21921" y="9587"/>
                </a:lnTo>
                <a:lnTo>
                  <a:pt x="22555" y="10433"/>
                </a:lnTo>
                <a:lnTo>
                  <a:pt x="23331" y="11278"/>
                </a:lnTo>
                <a:lnTo>
                  <a:pt x="24811" y="12900"/>
                </a:lnTo>
                <a:lnTo>
                  <a:pt x="25868" y="14239"/>
                </a:lnTo>
                <a:lnTo>
                  <a:pt x="26432" y="14944"/>
                </a:lnTo>
                <a:lnTo>
                  <a:pt x="27066" y="15507"/>
                </a:lnTo>
                <a:lnTo>
                  <a:pt x="27348" y="15789"/>
                </a:lnTo>
                <a:lnTo>
                  <a:pt x="27701" y="15930"/>
                </a:lnTo>
                <a:lnTo>
                  <a:pt x="27982" y="16001"/>
                </a:lnTo>
                <a:lnTo>
                  <a:pt x="28194" y="15930"/>
                </a:lnTo>
                <a:lnTo>
                  <a:pt x="28476" y="15860"/>
                </a:lnTo>
                <a:lnTo>
                  <a:pt x="28687" y="15578"/>
                </a:lnTo>
                <a:lnTo>
                  <a:pt x="28899" y="15226"/>
                </a:lnTo>
                <a:lnTo>
                  <a:pt x="29110" y="14662"/>
                </a:lnTo>
                <a:lnTo>
                  <a:pt x="29181" y="14168"/>
                </a:lnTo>
                <a:lnTo>
                  <a:pt x="29251" y="13675"/>
                </a:lnTo>
                <a:lnTo>
                  <a:pt x="29251" y="13111"/>
                </a:lnTo>
                <a:lnTo>
                  <a:pt x="29181" y="12477"/>
                </a:lnTo>
                <a:lnTo>
                  <a:pt x="28969" y="11278"/>
                </a:lnTo>
                <a:lnTo>
                  <a:pt x="28617" y="10080"/>
                </a:lnTo>
                <a:lnTo>
                  <a:pt x="28123" y="8811"/>
                </a:lnTo>
                <a:lnTo>
                  <a:pt x="27630" y="7684"/>
                </a:lnTo>
                <a:lnTo>
                  <a:pt x="27066" y="6626"/>
                </a:lnTo>
                <a:lnTo>
                  <a:pt x="26573" y="5781"/>
                </a:lnTo>
                <a:lnTo>
                  <a:pt x="26150" y="5217"/>
                </a:lnTo>
                <a:lnTo>
                  <a:pt x="25516" y="4512"/>
                </a:lnTo>
                <a:lnTo>
                  <a:pt x="24670" y="3807"/>
                </a:lnTo>
                <a:lnTo>
                  <a:pt x="23753" y="3102"/>
                </a:lnTo>
                <a:lnTo>
                  <a:pt x="22767" y="2538"/>
                </a:lnTo>
                <a:lnTo>
                  <a:pt x="22273" y="2256"/>
                </a:lnTo>
                <a:lnTo>
                  <a:pt x="21780" y="2115"/>
                </a:lnTo>
                <a:lnTo>
                  <a:pt x="21357" y="2045"/>
                </a:lnTo>
                <a:lnTo>
                  <a:pt x="20934" y="2045"/>
                </a:lnTo>
                <a:lnTo>
                  <a:pt x="20511" y="2186"/>
                </a:lnTo>
                <a:lnTo>
                  <a:pt x="20229" y="2397"/>
                </a:lnTo>
                <a:lnTo>
                  <a:pt x="20088" y="1129"/>
                </a:lnTo>
                <a:lnTo>
                  <a:pt x="1994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568150"/>
            <a:ext cx="3308475" cy="257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3300" y="0"/>
            <a:ext cx="2410700" cy="34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1039100" y="7806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1039100" y="1732675"/>
            <a:ext cx="3328800" cy="26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776162" y="1732675"/>
            <a:ext cx="3328800" cy="26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92736"/>
            <a:ext cx="2377614" cy="185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566" y="0"/>
            <a:ext cx="1732434" cy="244598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/>
          <p:nvPr/>
        </p:nvSpPr>
        <p:spPr>
          <a:xfrm rot="5400000">
            <a:off x="883569" y="579698"/>
            <a:ext cx="358410" cy="577767"/>
          </a:xfrm>
          <a:custGeom>
            <a:avLst/>
            <a:gdLst/>
            <a:ahLst/>
            <a:cxnLst/>
            <a:rect l="l" t="t" r="r" b="b"/>
            <a:pathLst>
              <a:path w="29252" h="47155" extrusionOk="0">
                <a:moveTo>
                  <a:pt x="17692" y="8600"/>
                </a:moveTo>
                <a:lnTo>
                  <a:pt x="14872" y="9305"/>
                </a:lnTo>
                <a:lnTo>
                  <a:pt x="11771" y="10080"/>
                </a:lnTo>
                <a:lnTo>
                  <a:pt x="8811" y="10856"/>
                </a:lnTo>
                <a:lnTo>
                  <a:pt x="7542" y="11278"/>
                </a:lnTo>
                <a:lnTo>
                  <a:pt x="6485" y="11631"/>
                </a:lnTo>
                <a:lnTo>
                  <a:pt x="9234" y="10503"/>
                </a:lnTo>
                <a:lnTo>
                  <a:pt x="10573" y="10010"/>
                </a:lnTo>
                <a:lnTo>
                  <a:pt x="11983" y="9587"/>
                </a:lnTo>
                <a:lnTo>
                  <a:pt x="13392" y="9164"/>
                </a:lnTo>
                <a:lnTo>
                  <a:pt x="14802" y="8882"/>
                </a:lnTo>
                <a:lnTo>
                  <a:pt x="16282" y="8671"/>
                </a:lnTo>
                <a:lnTo>
                  <a:pt x="17692" y="8600"/>
                </a:lnTo>
                <a:close/>
                <a:moveTo>
                  <a:pt x="20652" y="3102"/>
                </a:moveTo>
                <a:lnTo>
                  <a:pt x="20934" y="3173"/>
                </a:lnTo>
                <a:lnTo>
                  <a:pt x="21709" y="3455"/>
                </a:lnTo>
                <a:lnTo>
                  <a:pt x="22414" y="3807"/>
                </a:lnTo>
                <a:lnTo>
                  <a:pt x="23049" y="4160"/>
                </a:lnTo>
                <a:lnTo>
                  <a:pt x="23683" y="4582"/>
                </a:lnTo>
                <a:lnTo>
                  <a:pt x="24247" y="5076"/>
                </a:lnTo>
                <a:lnTo>
                  <a:pt x="24740" y="5569"/>
                </a:lnTo>
                <a:lnTo>
                  <a:pt x="25234" y="6133"/>
                </a:lnTo>
                <a:lnTo>
                  <a:pt x="25656" y="6697"/>
                </a:lnTo>
                <a:lnTo>
                  <a:pt x="26079" y="7331"/>
                </a:lnTo>
                <a:lnTo>
                  <a:pt x="26432" y="7966"/>
                </a:lnTo>
                <a:lnTo>
                  <a:pt x="26714" y="8671"/>
                </a:lnTo>
                <a:lnTo>
                  <a:pt x="26996" y="9305"/>
                </a:lnTo>
                <a:lnTo>
                  <a:pt x="27278" y="10080"/>
                </a:lnTo>
                <a:lnTo>
                  <a:pt x="27489" y="10856"/>
                </a:lnTo>
                <a:lnTo>
                  <a:pt x="27771" y="12406"/>
                </a:lnTo>
                <a:lnTo>
                  <a:pt x="27348" y="11631"/>
                </a:lnTo>
                <a:lnTo>
                  <a:pt x="26996" y="10856"/>
                </a:lnTo>
                <a:lnTo>
                  <a:pt x="26502" y="10151"/>
                </a:lnTo>
                <a:lnTo>
                  <a:pt x="26009" y="9516"/>
                </a:lnTo>
                <a:lnTo>
                  <a:pt x="25022" y="8177"/>
                </a:lnTo>
                <a:lnTo>
                  <a:pt x="23894" y="6908"/>
                </a:lnTo>
                <a:lnTo>
                  <a:pt x="22837" y="5851"/>
                </a:lnTo>
                <a:lnTo>
                  <a:pt x="21850" y="4723"/>
                </a:lnTo>
                <a:lnTo>
                  <a:pt x="21427" y="4300"/>
                </a:lnTo>
                <a:lnTo>
                  <a:pt x="20864" y="3666"/>
                </a:lnTo>
                <a:lnTo>
                  <a:pt x="20652" y="3384"/>
                </a:lnTo>
                <a:lnTo>
                  <a:pt x="20511" y="3173"/>
                </a:lnTo>
                <a:lnTo>
                  <a:pt x="20582" y="3102"/>
                </a:lnTo>
                <a:close/>
                <a:moveTo>
                  <a:pt x="18185" y="9516"/>
                </a:moveTo>
                <a:lnTo>
                  <a:pt x="17480" y="10151"/>
                </a:lnTo>
                <a:lnTo>
                  <a:pt x="16776" y="10715"/>
                </a:lnTo>
                <a:lnTo>
                  <a:pt x="15930" y="11208"/>
                </a:lnTo>
                <a:lnTo>
                  <a:pt x="15084" y="11560"/>
                </a:lnTo>
                <a:lnTo>
                  <a:pt x="14238" y="11913"/>
                </a:lnTo>
                <a:lnTo>
                  <a:pt x="13322" y="12124"/>
                </a:lnTo>
                <a:lnTo>
                  <a:pt x="12406" y="12336"/>
                </a:lnTo>
                <a:lnTo>
                  <a:pt x="11489" y="12477"/>
                </a:lnTo>
                <a:lnTo>
                  <a:pt x="9586" y="12688"/>
                </a:lnTo>
                <a:lnTo>
                  <a:pt x="7754" y="12759"/>
                </a:lnTo>
                <a:lnTo>
                  <a:pt x="5851" y="12759"/>
                </a:lnTo>
                <a:lnTo>
                  <a:pt x="4018" y="12829"/>
                </a:lnTo>
                <a:lnTo>
                  <a:pt x="4582" y="12547"/>
                </a:lnTo>
                <a:lnTo>
                  <a:pt x="5287" y="12336"/>
                </a:lnTo>
                <a:lnTo>
                  <a:pt x="6062" y="12195"/>
                </a:lnTo>
                <a:lnTo>
                  <a:pt x="6978" y="12054"/>
                </a:lnTo>
                <a:lnTo>
                  <a:pt x="8670" y="11913"/>
                </a:lnTo>
                <a:lnTo>
                  <a:pt x="9445" y="11842"/>
                </a:lnTo>
                <a:lnTo>
                  <a:pt x="10150" y="11701"/>
                </a:lnTo>
                <a:lnTo>
                  <a:pt x="12124" y="11278"/>
                </a:lnTo>
                <a:lnTo>
                  <a:pt x="14168" y="10715"/>
                </a:lnTo>
                <a:lnTo>
                  <a:pt x="16212" y="10151"/>
                </a:lnTo>
                <a:lnTo>
                  <a:pt x="18185" y="9516"/>
                </a:lnTo>
                <a:close/>
                <a:moveTo>
                  <a:pt x="20511" y="3948"/>
                </a:moveTo>
                <a:lnTo>
                  <a:pt x="20864" y="4512"/>
                </a:lnTo>
                <a:lnTo>
                  <a:pt x="21216" y="5146"/>
                </a:lnTo>
                <a:lnTo>
                  <a:pt x="22062" y="6204"/>
                </a:lnTo>
                <a:lnTo>
                  <a:pt x="23824" y="8248"/>
                </a:lnTo>
                <a:lnTo>
                  <a:pt x="24881" y="9587"/>
                </a:lnTo>
                <a:lnTo>
                  <a:pt x="25797" y="10996"/>
                </a:lnTo>
                <a:lnTo>
                  <a:pt x="26220" y="11701"/>
                </a:lnTo>
                <a:lnTo>
                  <a:pt x="26573" y="12477"/>
                </a:lnTo>
                <a:lnTo>
                  <a:pt x="26925" y="13252"/>
                </a:lnTo>
                <a:lnTo>
                  <a:pt x="27207" y="14027"/>
                </a:lnTo>
                <a:lnTo>
                  <a:pt x="25022" y="11701"/>
                </a:lnTo>
                <a:lnTo>
                  <a:pt x="24035" y="10574"/>
                </a:lnTo>
                <a:lnTo>
                  <a:pt x="23119" y="9375"/>
                </a:lnTo>
                <a:lnTo>
                  <a:pt x="22344" y="8177"/>
                </a:lnTo>
                <a:lnTo>
                  <a:pt x="21568" y="6908"/>
                </a:lnTo>
                <a:lnTo>
                  <a:pt x="21286" y="6204"/>
                </a:lnTo>
                <a:lnTo>
                  <a:pt x="21005" y="5499"/>
                </a:lnTo>
                <a:lnTo>
                  <a:pt x="20723" y="4723"/>
                </a:lnTo>
                <a:lnTo>
                  <a:pt x="20511" y="3948"/>
                </a:lnTo>
                <a:close/>
                <a:moveTo>
                  <a:pt x="12194" y="25657"/>
                </a:moveTo>
                <a:lnTo>
                  <a:pt x="9375" y="26855"/>
                </a:lnTo>
                <a:lnTo>
                  <a:pt x="6485" y="28195"/>
                </a:lnTo>
                <a:lnTo>
                  <a:pt x="4441" y="29181"/>
                </a:lnTo>
                <a:lnTo>
                  <a:pt x="2467" y="30098"/>
                </a:lnTo>
                <a:lnTo>
                  <a:pt x="3525" y="29252"/>
                </a:lnTo>
                <a:lnTo>
                  <a:pt x="4582" y="28406"/>
                </a:lnTo>
                <a:lnTo>
                  <a:pt x="5780" y="27701"/>
                </a:lnTo>
                <a:lnTo>
                  <a:pt x="6978" y="26996"/>
                </a:lnTo>
                <a:lnTo>
                  <a:pt x="8177" y="26503"/>
                </a:lnTo>
                <a:lnTo>
                  <a:pt x="9516" y="26080"/>
                </a:lnTo>
                <a:lnTo>
                  <a:pt x="10855" y="25798"/>
                </a:lnTo>
                <a:lnTo>
                  <a:pt x="12194" y="25657"/>
                </a:lnTo>
                <a:close/>
                <a:moveTo>
                  <a:pt x="12194" y="26855"/>
                </a:moveTo>
                <a:lnTo>
                  <a:pt x="11207" y="27701"/>
                </a:lnTo>
                <a:lnTo>
                  <a:pt x="10221" y="28477"/>
                </a:lnTo>
                <a:lnTo>
                  <a:pt x="9234" y="29181"/>
                </a:lnTo>
                <a:lnTo>
                  <a:pt x="8106" y="29816"/>
                </a:lnTo>
                <a:lnTo>
                  <a:pt x="7260" y="30239"/>
                </a:lnTo>
                <a:lnTo>
                  <a:pt x="6414" y="30591"/>
                </a:lnTo>
                <a:lnTo>
                  <a:pt x="5498" y="30873"/>
                </a:lnTo>
                <a:lnTo>
                  <a:pt x="4582" y="31155"/>
                </a:lnTo>
                <a:lnTo>
                  <a:pt x="3666" y="31296"/>
                </a:lnTo>
                <a:lnTo>
                  <a:pt x="2679" y="31437"/>
                </a:lnTo>
                <a:lnTo>
                  <a:pt x="1763" y="31578"/>
                </a:lnTo>
                <a:lnTo>
                  <a:pt x="846" y="31578"/>
                </a:lnTo>
                <a:lnTo>
                  <a:pt x="1269" y="31296"/>
                </a:lnTo>
                <a:lnTo>
                  <a:pt x="1833" y="31014"/>
                </a:lnTo>
                <a:lnTo>
                  <a:pt x="3172" y="30521"/>
                </a:lnTo>
                <a:lnTo>
                  <a:pt x="4652" y="30027"/>
                </a:lnTo>
                <a:lnTo>
                  <a:pt x="5780" y="29675"/>
                </a:lnTo>
                <a:lnTo>
                  <a:pt x="9022" y="28265"/>
                </a:lnTo>
                <a:lnTo>
                  <a:pt x="12194" y="26855"/>
                </a:lnTo>
                <a:close/>
                <a:moveTo>
                  <a:pt x="17762" y="20300"/>
                </a:moveTo>
                <a:lnTo>
                  <a:pt x="18608" y="21851"/>
                </a:lnTo>
                <a:lnTo>
                  <a:pt x="19383" y="23402"/>
                </a:lnTo>
                <a:lnTo>
                  <a:pt x="20018" y="25023"/>
                </a:lnTo>
                <a:lnTo>
                  <a:pt x="20652" y="26644"/>
                </a:lnTo>
                <a:lnTo>
                  <a:pt x="21780" y="29886"/>
                </a:lnTo>
                <a:lnTo>
                  <a:pt x="22485" y="31507"/>
                </a:lnTo>
                <a:lnTo>
                  <a:pt x="23190" y="33129"/>
                </a:lnTo>
                <a:lnTo>
                  <a:pt x="22414" y="32565"/>
                </a:lnTo>
                <a:lnTo>
                  <a:pt x="21639" y="31930"/>
                </a:lnTo>
                <a:lnTo>
                  <a:pt x="21005" y="31296"/>
                </a:lnTo>
                <a:lnTo>
                  <a:pt x="20370" y="30662"/>
                </a:lnTo>
                <a:lnTo>
                  <a:pt x="19806" y="29957"/>
                </a:lnTo>
                <a:lnTo>
                  <a:pt x="19313" y="29322"/>
                </a:lnTo>
                <a:lnTo>
                  <a:pt x="18890" y="28547"/>
                </a:lnTo>
                <a:lnTo>
                  <a:pt x="18467" y="27842"/>
                </a:lnTo>
                <a:lnTo>
                  <a:pt x="18115" y="26996"/>
                </a:lnTo>
                <a:lnTo>
                  <a:pt x="17833" y="26221"/>
                </a:lnTo>
                <a:lnTo>
                  <a:pt x="17621" y="25375"/>
                </a:lnTo>
                <a:lnTo>
                  <a:pt x="17480" y="24529"/>
                </a:lnTo>
                <a:lnTo>
                  <a:pt x="17410" y="23613"/>
                </a:lnTo>
                <a:lnTo>
                  <a:pt x="17339" y="22697"/>
                </a:lnTo>
                <a:lnTo>
                  <a:pt x="17339" y="21710"/>
                </a:lnTo>
                <a:lnTo>
                  <a:pt x="17480" y="20723"/>
                </a:lnTo>
                <a:lnTo>
                  <a:pt x="17480" y="21569"/>
                </a:lnTo>
                <a:lnTo>
                  <a:pt x="17480" y="22415"/>
                </a:lnTo>
                <a:lnTo>
                  <a:pt x="17551" y="23190"/>
                </a:lnTo>
                <a:lnTo>
                  <a:pt x="17692" y="24036"/>
                </a:lnTo>
                <a:lnTo>
                  <a:pt x="18115" y="25587"/>
                </a:lnTo>
                <a:lnTo>
                  <a:pt x="18608" y="27137"/>
                </a:lnTo>
                <a:lnTo>
                  <a:pt x="19172" y="28618"/>
                </a:lnTo>
                <a:lnTo>
                  <a:pt x="19524" y="29393"/>
                </a:lnTo>
                <a:lnTo>
                  <a:pt x="19736" y="29675"/>
                </a:lnTo>
                <a:lnTo>
                  <a:pt x="19877" y="29745"/>
                </a:lnTo>
                <a:lnTo>
                  <a:pt x="20159" y="29816"/>
                </a:lnTo>
                <a:lnTo>
                  <a:pt x="20511" y="29886"/>
                </a:lnTo>
                <a:lnTo>
                  <a:pt x="20652" y="29886"/>
                </a:lnTo>
                <a:lnTo>
                  <a:pt x="20723" y="29745"/>
                </a:lnTo>
                <a:lnTo>
                  <a:pt x="20793" y="29604"/>
                </a:lnTo>
                <a:lnTo>
                  <a:pt x="20723" y="29393"/>
                </a:lnTo>
                <a:lnTo>
                  <a:pt x="19806" y="27137"/>
                </a:lnTo>
                <a:lnTo>
                  <a:pt x="19031" y="24882"/>
                </a:lnTo>
                <a:lnTo>
                  <a:pt x="18397" y="22626"/>
                </a:lnTo>
                <a:lnTo>
                  <a:pt x="17762" y="20300"/>
                </a:lnTo>
                <a:close/>
                <a:moveTo>
                  <a:pt x="10503" y="36723"/>
                </a:moveTo>
                <a:lnTo>
                  <a:pt x="10080" y="37569"/>
                </a:lnTo>
                <a:lnTo>
                  <a:pt x="9516" y="38697"/>
                </a:lnTo>
                <a:lnTo>
                  <a:pt x="9304" y="39261"/>
                </a:lnTo>
                <a:lnTo>
                  <a:pt x="9163" y="39825"/>
                </a:lnTo>
                <a:lnTo>
                  <a:pt x="9093" y="40036"/>
                </a:lnTo>
                <a:lnTo>
                  <a:pt x="9163" y="40248"/>
                </a:lnTo>
                <a:lnTo>
                  <a:pt x="9234" y="40388"/>
                </a:lnTo>
                <a:lnTo>
                  <a:pt x="9304" y="40529"/>
                </a:lnTo>
                <a:lnTo>
                  <a:pt x="9516" y="40600"/>
                </a:lnTo>
                <a:lnTo>
                  <a:pt x="9657" y="40529"/>
                </a:lnTo>
                <a:lnTo>
                  <a:pt x="9868" y="40459"/>
                </a:lnTo>
                <a:lnTo>
                  <a:pt x="10009" y="40248"/>
                </a:lnTo>
                <a:lnTo>
                  <a:pt x="10362" y="39754"/>
                </a:lnTo>
                <a:lnTo>
                  <a:pt x="10714" y="39120"/>
                </a:lnTo>
                <a:lnTo>
                  <a:pt x="11278" y="37851"/>
                </a:lnTo>
                <a:lnTo>
                  <a:pt x="11630" y="37005"/>
                </a:lnTo>
                <a:lnTo>
                  <a:pt x="12053" y="37569"/>
                </a:lnTo>
                <a:lnTo>
                  <a:pt x="12406" y="38274"/>
                </a:lnTo>
                <a:lnTo>
                  <a:pt x="12547" y="38626"/>
                </a:lnTo>
                <a:lnTo>
                  <a:pt x="12617" y="38979"/>
                </a:lnTo>
                <a:lnTo>
                  <a:pt x="12617" y="39331"/>
                </a:lnTo>
                <a:lnTo>
                  <a:pt x="12617" y="39684"/>
                </a:lnTo>
                <a:lnTo>
                  <a:pt x="12476" y="40248"/>
                </a:lnTo>
                <a:lnTo>
                  <a:pt x="12265" y="40741"/>
                </a:lnTo>
                <a:lnTo>
                  <a:pt x="11983" y="41305"/>
                </a:lnTo>
                <a:lnTo>
                  <a:pt x="11630" y="41869"/>
                </a:lnTo>
                <a:lnTo>
                  <a:pt x="11207" y="42433"/>
                </a:lnTo>
                <a:lnTo>
                  <a:pt x="10714" y="42996"/>
                </a:lnTo>
                <a:lnTo>
                  <a:pt x="9657" y="44054"/>
                </a:lnTo>
                <a:lnTo>
                  <a:pt x="8458" y="45040"/>
                </a:lnTo>
                <a:lnTo>
                  <a:pt x="7824" y="45463"/>
                </a:lnTo>
                <a:lnTo>
                  <a:pt x="7260" y="45816"/>
                </a:lnTo>
                <a:lnTo>
                  <a:pt x="6626" y="46098"/>
                </a:lnTo>
                <a:lnTo>
                  <a:pt x="6062" y="46380"/>
                </a:lnTo>
                <a:lnTo>
                  <a:pt x="5498" y="46521"/>
                </a:lnTo>
                <a:lnTo>
                  <a:pt x="5005" y="46591"/>
                </a:lnTo>
                <a:lnTo>
                  <a:pt x="5287" y="45181"/>
                </a:lnTo>
                <a:lnTo>
                  <a:pt x="5639" y="43772"/>
                </a:lnTo>
                <a:lnTo>
                  <a:pt x="6062" y="42292"/>
                </a:lnTo>
                <a:lnTo>
                  <a:pt x="6626" y="40952"/>
                </a:lnTo>
                <a:lnTo>
                  <a:pt x="6978" y="40248"/>
                </a:lnTo>
                <a:lnTo>
                  <a:pt x="7331" y="39613"/>
                </a:lnTo>
                <a:lnTo>
                  <a:pt x="7754" y="39049"/>
                </a:lnTo>
                <a:lnTo>
                  <a:pt x="8177" y="38485"/>
                </a:lnTo>
                <a:lnTo>
                  <a:pt x="8670" y="37992"/>
                </a:lnTo>
                <a:lnTo>
                  <a:pt x="9234" y="37499"/>
                </a:lnTo>
                <a:lnTo>
                  <a:pt x="9868" y="37076"/>
                </a:lnTo>
                <a:lnTo>
                  <a:pt x="10503" y="36723"/>
                </a:lnTo>
                <a:close/>
                <a:moveTo>
                  <a:pt x="19947" y="1"/>
                </a:moveTo>
                <a:lnTo>
                  <a:pt x="19877" y="706"/>
                </a:lnTo>
                <a:lnTo>
                  <a:pt x="19806" y="1552"/>
                </a:lnTo>
                <a:lnTo>
                  <a:pt x="19665" y="3455"/>
                </a:lnTo>
                <a:lnTo>
                  <a:pt x="19595" y="4441"/>
                </a:lnTo>
                <a:lnTo>
                  <a:pt x="19454" y="5358"/>
                </a:lnTo>
                <a:lnTo>
                  <a:pt x="19242" y="6133"/>
                </a:lnTo>
                <a:lnTo>
                  <a:pt x="19102" y="6485"/>
                </a:lnTo>
                <a:lnTo>
                  <a:pt x="18961" y="6767"/>
                </a:lnTo>
                <a:lnTo>
                  <a:pt x="18679" y="7120"/>
                </a:lnTo>
                <a:lnTo>
                  <a:pt x="18397" y="7331"/>
                </a:lnTo>
                <a:lnTo>
                  <a:pt x="18115" y="7472"/>
                </a:lnTo>
                <a:lnTo>
                  <a:pt x="17833" y="7543"/>
                </a:lnTo>
                <a:lnTo>
                  <a:pt x="16071" y="7543"/>
                </a:lnTo>
                <a:lnTo>
                  <a:pt x="15225" y="7613"/>
                </a:lnTo>
                <a:lnTo>
                  <a:pt x="14379" y="7754"/>
                </a:lnTo>
                <a:lnTo>
                  <a:pt x="12687" y="8177"/>
                </a:lnTo>
                <a:lnTo>
                  <a:pt x="10362" y="8882"/>
                </a:lnTo>
                <a:lnTo>
                  <a:pt x="8881" y="9305"/>
                </a:lnTo>
                <a:lnTo>
                  <a:pt x="7472" y="9869"/>
                </a:lnTo>
                <a:lnTo>
                  <a:pt x="6062" y="10503"/>
                </a:lnTo>
                <a:lnTo>
                  <a:pt x="5357" y="10856"/>
                </a:lnTo>
                <a:lnTo>
                  <a:pt x="4793" y="11208"/>
                </a:lnTo>
                <a:lnTo>
                  <a:pt x="4229" y="11631"/>
                </a:lnTo>
                <a:lnTo>
                  <a:pt x="3736" y="12054"/>
                </a:lnTo>
                <a:lnTo>
                  <a:pt x="3313" y="12477"/>
                </a:lnTo>
                <a:lnTo>
                  <a:pt x="3031" y="12900"/>
                </a:lnTo>
                <a:lnTo>
                  <a:pt x="2820" y="12970"/>
                </a:lnTo>
                <a:lnTo>
                  <a:pt x="2749" y="13182"/>
                </a:lnTo>
                <a:lnTo>
                  <a:pt x="2820" y="13675"/>
                </a:lnTo>
                <a:lnTo>
                  <a:pt x="3031" y="13604"/>
                </a:lnTo>
                <a:lnTo>
                  <a:pt x="5921" y="13604"/>
                </a:lnTo>
                <a:lnTo>
                  <a:pt x="9586" y="13675"/>
                </a:lnTo>
                <a:lnTo>
                  <a:pt x="10714" y="13604"/>
                </a:lnTo>
                <a:lnTo>
                  <a:pt x="11912" y="13463"/>
                </a:lnTo>
                <a:lnTo>
                  <a:pt x="13110" y="13252"/>
                </a:lnTo>
                <a:lnTo>
                  <a:pt x="14238" y="12970"/>
                </a:lnTo>
                <a:lnTo>
                  <a:pt x="15366" y="12618"/>
                </a:lnTo>
                <a:lnTo>
                  <a:pt x="16494" y="12124"/>
                </a:lnTo>
                <a:lnTo>
                  <a:pt x="17480" y="11490"/>
                </a:lnTo>
                <a:lnTo>
                  <a:pt x="17974" y="11137"/>
                </a:lnTo>
                <a:lnTo>
                  <a:pt x="18397" y="10785"/>
                </a:lnTo>
                <a:lnTo>
                  <a:pt x="17974" y="14098"/>
                </a:lnTo>
                <a:lnTo>
                  <a:pt x="17621" y="16212"/>
                </a:lnTo>
                <a:lnTo>
                  <a:pt x="17269" y="18327"/>
                </a:lnTo>
                <a:lnTo>
                  <a:pt x="16776" y="20441"/>
                </a:lnTo>
                <a:lnTo>
                  <a:pt x="16494" y="21428"/>
                </a:lnTo>
                <a:lnTo>
                  <a:pt x="16212" y="22274"/>
                </a:lnTo>
                <a:lnTo>
                  <a:pt x="15859" y="23120"/>
                </a:lnTo>
                <a:lnTo>
                  <a:pt x="15436" y="23825"/>
                </a:lnTo>
                <a:lnTo>
                  <a:pt x="15013" y="24389"/>
                </a:lnTo>
                <a:lnTo>
                  <a:pt x="14591" y="24811"/>
                </a:lnTo>
                <a:lnTo>
                  <a:pt x="14309" y="24952"/>
                </a:lnTo>
                <a:lnTo>
                  <a:pt x="14027" y="25093"/>
                </a:lnTo>
                <a:lnTo>
                  <a:pt x="13322" y="25234"/>
                </a:lnTo>
                <a:lnTo>
                  <a:pt x="12617" y="25305"/>
                </a:lnTo>
                <a:lnTo>
                  <a:pt x="10150" y="25305"/>
                </a:lnTo>
                <a:lnTo>
                  <a:pt x="9375" y="25375"/>
                </a:lnTo>
                <a:lnTo>
                  <a:pt x="8670" y="25516"/>
                </a:lnTo>
                <a:lnTo>
                  <a:pt x="7824" y="25798"/>
                </a:lnTo>
                <a:lnTo>
                  <a:pt x="6978" y="26151"/>
                </a:lnTo>
                <a:lnTo>
                  <a:pt x="6203" y="26503"/>
                </a:lnTo>
                <a:lnTo>
                  <a:pt x="5428" y="26926"/>
                </a:lnTo>
                <a:lnTo>
                  <a:pt x="4652" y="27349"/>
                </a:lnTo>
                <a:lnTo>
                  <a:pt x="3948" y="27842"/>
                </a:lnTo>
                <a:lnTo>
                  <a:pt x="2538" y="28970"/>
                </a:lnTo>
                <a:lnTo>
                  <a:pt x="1481" y="29816"/>
                </a:lnTo>
                <a:lnTo>
                  <a:pt x="705" y="30521"/>
                </a:lnTo>
                <a:lnTo>
                  <a:pt x="212" y="31085"/>
                </a:lnTo>
                <a:lnTo>
                  <a:pt x="71" y="31366"/>
                </a:lnTo>
                <a:lnTo>
                  <a:pt x="0" y="31507"/>
                </a:lnTo>
                <a:lnTo>
                  <a:pt x="0" y="31648"/>
                </a:lnTo>
                <a:lnTo>
                  <a:pt x="141" y="31789"/>
                </a:lnTo>
                <a:lnTo>
                  <a:pt x="353" y="31930"/>
                </a:lnTo>
                <a:lnTo>
                  <a:pt x="635" y="32001"/>
                </a:lnTo>
                <a:lnTo>
                  <a:pt x="1622" y="32071"/>
                </a:lnTo>
                <a:lnTo>
                  <a:pt x="2961" y="32001"/>
                </a:lnTo>
                <a:lnTo>
                  <a:pt x="3807" y="31930"/>
                </a:lnTo>
                <a:lnTo>
                  <a:pt x="4652" y="31860"/>
                </a:lnTo>
                <a:lnTo>
                  <a:pt x="5498" y="31648"/>
                </a:lnTo>
                <a:lnTo>
                  <a:pt x="6273" y="31437"/>
                </a:lnTo>
                <a:lnTo>
                  <a:pt x="7049" y="31226"/>
                </a:lnTo>
                <a:lnTo>
                  <a:pt x="7824" y="30873"/>
                </a:lnTo>
                <a:lnTo>
                  <a:pt x="9304" y="30168"/>
                </a:lnTo>
                <a:lnTo>
                  <a:pt x="10784" y="29322"/>
                </a:lnTo>
                <a:lnTo>
                  <a:pt x="12124" y="28336"/>
                </a:lnTo>
                <a:lnTo>
                  <a:pt x="13392" y="27278"/>
                </a:lnTo>
                <a:lnTo>
                  <a:pt x="14661" y="26151"/>
                </a:lnTo>
                <a:lnTo>
                  <a:pt x="13956" y="28265"/>
                </a:lnTo>
                <a:lnTo>
                  <a:pt x="13322" y="30450"/>
                </a:lnTo>
                <a:lnTo>
                  <a:pt x="12899" y="31507"/>
                </a:lnTo>
                <a:lnTo>
                  <a:pt x="12476" y="32565"/>
                </a:lnTo>
                <a:lnTo>
                  <a:pt x="12053" y="33551"/>
                </a:lnTo>
                <a:lnTo>
                  <a:pt x="11489" y="34468"/>
                </a:lnTo>
                <a:lnTo>
                  <a:pt x="11137" y="35032"/>
                </a:lnTo>
                <a:lnTo>
                  <a:pt x="10714" y="35455"/>
                </a:lnTo>
                <a:lnTo>
                  <a:pt x="10221" y="35877"/>
                </a:lnTo>
                <a:lnTo>
                  <a:pt x="9727" y="36159"/>
                </a:lnTo>
                <a:lnTo>
                  <a:pt x="8740" y="36864"/>
                </a:lnTo>
                <a:lnTo>
                  <a:pt x="8247" y="37287"/>
                </a:lnTo>
                <a:lnTo>
                  <a:pt x="7683" y="37781"/>
                </a:lnTo>
                <a:lnTo>
                  <a:pt x="7331" y="38133"/>
                </a:lnTo>
                <a:lnTo>
                  <a:pt x="6978" y="38697"/>
                </a:lnTo>
                <a:lnTo>
                  <a:pt x="6133" y="40107"/>
                </a:lnTo>
                <a:lnTo>
                  <a:pt x="5216" y="41798"/>
                </a:lnTo>
                <a:lnTo>
                  <a:pt x="4864" y="42644"/>
                </a:lnTo>
                <a:lnTo>
                  <a:pt x="4511" y="43490"/>
                </a:lnTo>
                <a:lnTo>
                  <a:pt x="4300" y="44336"/>
                </a:lnTo>
                <a:lnTo>
                  <a:pt x="4159" y="45111"/>
                </a:lnTo>
                <a:lnTo>
                  <a:pt x="4159" y="45816"/>
                </a:lnTo>
                <a:lnTo>
                  <a:pt x="4159" y="46098"/>
                </a:lnTo>
                <a:lnTo>
                  <a:pt x="4229" y="46380"/>
                </a:lnTo>
                <a:lnTo>
                  <a:pt x="4370" y="46591"/>
                </a:lnTo>
                <a:lnTo>
                  <a:pt x="4511" y="46803"/>
                </a:lnTo>
                <a:lnTo>
                  <a:pt x="4723" y="46944"/>
                </a:lnTo>
                <a:lnTo>
                  <a:pt x="4934" y="47084"/>
                </a:lnTo>
                <a:lnTo>
                  <a:pt x="5216" y="47155"/>
                </a:lnTo>
                <a:lnTo>
                  <a:pt x="5992" y="47155"/>
                </a:lnTo>
                <a:lnTo>
                  <a:pt x="6414" y="47014"/>
                </a:lnTo>
                <a:lnTo>
                  <a:pt x="7049" y="46803"/>
                </a:lnTo>
                <a:lnTo>
                  <a:pt x="7683" y="46521"/>
                </a:lnTo>
                <a:lnTo>
                  <a:pt x="8388" y="46168"/>
                </a:lnTo>
                <a:lnTo>
                  <a:pt x="9093" y="45745"/>
                </a:lnTo>
                <a:lnTo>
                  <a:pt x="9798" y="45252"/>
                </a:lnTo>
                <a:lnTo>
                  <a:pt x="10432" y="44688"/>
                </a:lnTo>
                <a:lnTo>
                  <a:pt x="11066" y="44124"/>
                </a:lnTo>
                <a:lnTo>
                  <a:pt x="11630" y="43490"/>
                </a:lnTo>
                <a:lnTo>
                  <a:pt x="12194" y="42855"/>
                </a:lnTo>
                <a:lnTo>
                  <a:pt x="12687" y="42151"/>
                </a:lnTo>
                <a:lnTo>
                  <a:pt x="13040" y="41446"/>
                </a:lnTo>
                <a:lnTo>
                  <a:pt x="13392" y="40741"/>
                </a:lnTo>
                <a:lnTo>
                  <a:pt x="13604" y="40036"/>
                </a:lnTo>
                <a:lnTo>
                  <a:pt x="13674" y="39261"/>
                </a:lnTo>
                <a:lnTo>
                  <a:pt x="13674" y="38556"/>
                </a:lnTo>
                <a:lnTo>
                  <a:pt x="13533" y="37851"/>
                </a:lnTo>
                <a:lnTo>
                  <a:pt x="13392" y="37640"/>
                </a:lnTo>
                <a:lnTo>
                  <a:pt x="13181" y="37358"/>
                </a:lnTo>
                <a:lnTo>
                  <a:pt x="12758" y="36794"/>
                </a:lnTo>
                <a:lnTo>
                  <a:pt x="12335" y="36300"/>
                </a:lnTo>
                <a:lnTo>
                  <a:pt x="12194" y="36018"/>
                </a:lnTo>
                <a:lnTo>
                  <a:pt x="12124" y="35807"/>
                </a:lnTo>
                <a:lnTo>
                  <a:pt x="12194" y="35455"/>
                </a:lnTo>
                <a:lnTo>
                  <a:pt x="12335" y="34961"/>
                </a:lnTo>
                <a:lnTo>
                  <a:pt x="12828" y="33763"/>
                </a:lnTo>
                <a:lnTo>
                  <a:pt x="13815" y="31719"/>
                </a:lnTo>
                <a:lnTo>
                  <a:pt x="14591" y="29675"/>
                </a:lnTo>
                <a:lnTo>
                  <a:pt x="15295" y="27560"/>
                </a:lnTo>
                <a:lnTo>
                  <a:pt x="16000" y="25516"/>
                </a:lnTo>
                <a:lnTo>
                  <a:pt x="16635" y="23402"/>
                </a:lnTo>
                <a:lnTo>
                  <a:pt x="16635" y="24177"/>
                </a:lnTo>
                <a:lnTo>
                  <a:pt x="16705" y="24952"/>
                </a:lnTo>
                <a:lnTo>
                  <a:pt x="16846" y="25728"/>
                </a:lnTo>
                <a:lnTo>
                  <a:pt x="16987" y="26503"/>
                </a:lnTo>
                <a:lnTo>
                  <a:pt x="17198" y="27208"/>
                </a:lnTo>
                <a:lnTo>
                  <a:pt x="17480" y="27983"/>
                </a:lnTo>
                <a:lnTo>
                  <a:pt x="17762" y="28688"/>
                </a:lnTo>
                <a:lnTo>
                  <a:pt x="18115" y="29393"/>
                </a:lnTo>
                <a:lnTo>
                  <a:pt x="18538" y="30027"/>
                </a:lnTo>
                <a:lnTo>
                  <a:pt x="18961" y="30662"/>
                </a:lnTo>
                <a:lnTo>
                  <a:pt x="19454" y="31296"/>
                </a:lnTo>
                <a:lnTo>
                  <a:pt x="20018" y="31860"/>
                </a:lnTo>
                <a:lnTo>
                  <a:pt x="20582" y="32353"/>
                </a:lnTo>
                <a:lnTo>
                  <a:pt x="21216" y="32847"/>
                </a:lnTo>
                <a:lnTo>
                  <a:pt x="21850" y="33270"/>
                </a:lnTo>
                <a:lnTo>
                  <a:pt x="22555" y="33622"/>
                </a:lnTo>
                <a:lnTo>
                  <a:pt x="23049" y="33904"/>
                </a:lnTo>
                <a:lnTo>
                  <a:pt x="23612" y="34045"/>
                </a:lnTo>
                <a:lnTo>
                  <a:pt x="23894" y="34115"/>
                </a:lnTo>
                <a:lnTo>
                  <a:pt x="24106" y="34115"/>
                </a:lnTo>
                <a:lnTo>
                  <a:pt x="24317" y="34045"/>
                </a:lnTo>
                <a:lnTo>
                  <a:pt x="24458" y="33833"/>
                </a:lnTo>
                <a:lnTo>
                  <a:pt x="24458" y="33692"/>
                </a:lnTo>
                <a:lnTo>
                  <a:pt x="24458" y="33411"/>
                </a:lnTo>
                <a:lnTo>
                  <a:pt x="24247" y="32635"/>
                </a:lnTo>
                <a:lnTo>
                  <a:pt x="23965" y="31719"/>
                </a:lnTo>
                <a:lnTo>
                  <a:pt x="23542" y="30591"/>
                </a:lnTo>
                <a:lnTo>
                  <a:pt x="22767" y="28547"/>
                </a:lnTo>
                <a:lnTo>
                  <a:pt x="22203" y="27137"/>
                </a:lnTo>
                <a:lnTo>
                  <a:pt x="21780" y="25798"/>
                </a:lnTo>
                <a:lnTo>
                  <a:pt x="21216" y="24389"/>
                </a:lnTo>
                <a:lnTo>
                  <a:pt x="20652" y="23120"/>
                </a:lnTo>
                <a:lnTo>
                  <a:pt x="19877" y="21851"/>
                </a:lnTo>
                <a:lnTo>
                  <a:pt x="19454" y="21146"/>
                </a:lnTo>
                <a:lnTo>
                  <a:pt x="19102" y="20653"/>
                </a:lnTo>
                <a:lnTo>
                  <a:pt x="18467" y="19878"/>
                </a:lnTo>
                <a:lnTo>
                  <a:pt x="18256" y="19455"/>
                </a:lnTo>
                <a:lnTo>
                  <a:pt x="18115" y="19032"/>
                </a:lnTo>
                <a:lnTo>
                  <a:pt x="18044" y="18468"/>
                </a:lnTo>
                <a:lnTo>
                  <a:pt x="18044" y="17763"/>
                </a:lnTo>
                <a:lnTo>
                  <a:pt x="18185" y="16283"/>
                </a:lnTo>
                <a:lnTo>
                  <a:pt x="18397" y="14732"/>
                </a:lnTo>
                <a:lnTo>
                  <a:pt x="19031" y="11701"/>
                </a:lnTo>
                <a:lnTo>
                  <a:pt x="19595" y="8671"/>
                </a:lnTo>
                <a:lnTo>
                  <a:pt x="19877" y="7120"/>
                </a:lnTo>
                <a:lnTo>
                  <a:pt x="20018" y="5640"/>
                </a:lnTo>
                <a:lnTo>
                  <a:pt x="20370" y="6767"/>
                </a:lnTo>
                <a:lnTo>
                  <a:pt x="20793" y="7825"/>
                </a:lnTo>
                <a:lnTo>
                  <a:pt x="21286" y="8741"/>
                </a:lnTo>
                <a:lnTo>
                  <a:pt x="21921" y="9587"/>
                </a:lnTo>
                <a:lnTo>
                  <a:pt x="22555" y="10433"/>
                </a:lnTo>
                <a:lnTo>
                  <a:pt x="23331" y="11278"/>
                </a:lnTo>
                <a:lnTo>
                  <a:pt x="24811" y="12900"/>
                </a:lnTo>
                <a:lnTo>
                  <a:pt x="25868" y="14239"/>
                </a:lnTo>
                <a:lnTo>
                  <a:pt x="26432" y="14944"/>
                </a:lnTo>
                <a:lnTo>
                  <a:pt x="27066" y="15507"/>
                </a:lnTo>
                <a:lnTo>
                  <a:pt x="27348" y="15789"/>
                </a:lnTo>
                <a:lnTo>
                  <a:pt x="27701" y="15930"/>
                </a:lnTo>
                <a:lnTo>
                  <a:pt x="27982" y="16001"/>
                </a:lnTo>
                <a:lnTo>
                  <a:pt x="28194" y="15930"/>
                </a:lnTo>
                <a:lnTo>
                  <a:pt x="28476" y="15860"/>
                </a:lnTo>
                <a:lnTo>
                  <a:pt x="28687" y="15578"/>
                </a:lnTo>
                <a:lnTo>
                  <a:pt x="28899" y="15226"/>
                </a:lnTo>
                <a:lnTo>
                  <a:pt x="29110" y="14662"/>
                </a:lnTo>
                <a:lnTo>
                  <a:pt x="29181" y="14168"/>
                </a:lnTo>
                <a:lnTo>
                  <a:pt x="29251" y="13675"/>
                </a:lnTo>
                <a:lnTo>
                  <a:pt x="29251" y="13111"/>
                </a:lnTo>
                <a:lnTo>
                  <a:pt x="29181" y="12477"/>
                </a:lnTo>
                <a:lnTo>
                  <a:pt x="28969" y="11278"/>
                </a:lnTo>
                <a:lnTo>
                  <a:pt x="28617" y="10080"/>
                </a:lnTo>
                <a:lnTo>
                  <a:pt x="28123" y="8811"/>
                </a:lnTo>
                <a:lnTo>
                  <a:pt x="27630" y="7684"/>
                </a:lnTo>
                <a:lnTo>
                  <a:pt x="27066" y="6626"/>
                </a:lnTo>
                <a:lnTo>
                  <a:pt x="26573" y="5781"/>
                </a:lnTo>
                <a:lnTo>
                  <a:pt x="26150" y="5217"/>
                </a:lnTo>
                <a:lnTo>
                  <a:pt x="25516" y="4512"/>
                </a:lnTo>
                <a:lnTo>
                  <a:pt x="24670" y="3807"/>
                </a:lnTo>
                <a:lnTo>
                  <a:pt x="23753" y="3102"/>
                </a:lnTo>
                <a:lnTo>
                  <a:pt x="22767" y="2538"/>
                </a:lnTo>
                <a:lnTo>
                  <a:pt x="22273" y="2256"/>
                </a:lnTo>
                <a:lnTo>
                  <a:pt x="21780" y="2115"/>
                </a:lnTo>
                <a:lnTo>
                  <a:pt x="21357" y="2045"/>
                </a:lnTo>
                <a:lnTo>
                  <a:pt x="20934" y="2045"/>
                </a:lnTo>
                <a:lnTo>
                  <a:pt x="20511" y="2186"/>
                </a:lnTo>
                <a:lnTo>
                  <a:pt x="20229" y="2397"/>
                </a:lnTo>
                <a:lnTo>
                  <a:pt x="20088" y="1129"/>
                </a:lnTo>
                <a:lnTo>
                  <a:pt x="1994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1039100" y="3234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Orchids" type="blank">
  <p:cSld name="BLANK">
    <p:bg>
      <p:bgPr>
        <a:solidFill>
          <a:schemeClr val="accent2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" name="Google Shape;74;p11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9100" y="780625"/>
            <a:ext cx="70659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 i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9100" y="1732675"/>
            <a:ext cx="7065900" cy="24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⬩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lvl="1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▫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L="1371600" lvl="2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▫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L="1828800" lvl="3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L="2286000" lvl="4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L="2743200" lvl="5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L="3200400" lvl="6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L="3657600" lvl="7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L="4114800" lvl="8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5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iship@executive81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1039100" y="1991825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S.M.A.R.T.</a:t>
            </a:r>
            <a:br>
              <a:rPr lang="en" dirty="0" smtClean="0"/>
            </a:br>
            <a:r>
              <a:rPr lang="en" sz="1600" dirty="0" smtClean="0"/>
              <a:t>(Specific Measurable, Actionable, Realistic, Time Bound) </a:t>
            </a:r>
            <a:r>
              <a:rPr lang="en" dirty="0" smtClean="0"/>
              <a:t>Recruitment  Calendar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28848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1039100" y="7806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Table of Content</a:t>
            </a:r>
            <a:endParaRPr dirty="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1039100" y="1684184"/>
            <a:ext cx="3328800" cy="26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1" dirty="0" smtClean="0"/>
              <a:t>Monthly </a:t>
            </a:r>
            <a:r>
              <a:rPr lang="en-US" sz="1100" b="1" dirty="0" smtClean="0"/>
              <a:t>Calendar</a:t>
            </a:r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1" dirty="0" smtClean="0"/>
              <a:t>Recruitment Requirement Template.</a:t>
            </a:r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1" dirty="0" smtClean="0"/>
              <a:t>Recruitment Planner.</a:t>
            </a:r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1" dirty="0" smtClean="0"/>
              <a:t>12 Month Recruitment Calendar.</a:t>
            </a:r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endParaRPr sz="1100" dirty="0"/>
          </a:p>
        </p:txBody>
      </p:sp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386" y="225829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ctrTitle"/>
          </p:nvPr>
        </p:nvSpPr>
        <p:spPr>
          <a:xfrm>
            <a:off x="1039100" y="1659550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0" dirty="0">
                <a:solidFill>
                  <a:schemeClr val="lt1"/>
                </a:solidFill>
              </a:rPr>
              <a:t>1</a:t>
            </a:r>
            <a:r>
              <a:rPr lang="en" i="0" dirty="0" smtClean="0">
                <a:solidFill>
                  <a:schemeClr val="lt1"/>
                </a:solidFill>
              </a:rPr>
              <a:t>.</a:t>
            </a:r>
            <a:endParaRPr i="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Monthly Calendar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21920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6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385690" y="244360"/>
            <a:ext cx="3980734" cy="36065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January 2022</a:t>
            </a:r>
            <a:endParaRPr sz="24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090793"/>
              </p:ext>
            </p:extLst>
          </p:nvPr>
        </p:nvGraphicFramePr>
        <p:xfrm>
          <a:off x="199465" y="872565"/>
          <a:ext cx="2831410" cy="414122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04390"/>
                <a:gridCol w="405066"/>
                <a:gridCol w="405066"/>
                <a:gridCol w="405066"/>
                <a:gridCol w="404390"/>
                <a:gridCol w="403378"/>
                <a:gridCol w="404054"/>
              </a:tblGrid>
              <a:tr h="356247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JANUARY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59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645949"/>
              </p:ext>
            </p:extLst>
          </p:nvPr>
        </p:nvGraphicFramePr>
        <p:xfrm>
          <a:off x="3084962" y="869757"/>
          <a:ext cx="1178813" cy="413375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78813"/>
              </a:tblGrid>
              <a:tr h="76232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337143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64531"/>
              </p:ext>
            </p:extLst>
          </p:nvPr>
        </p:nvGraphicFramePr>
        <p:xfrm>
          <a:off x="4307415" y="870852"/>
          <a:ext cx="2802300" cy="414122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00233"/>
                <a:gridCol w="400901"/>
                <a:gridCol w="400901"/>
                <a:gridCol w="400901"/>
                <a:gridCol w="400233"/>
                <a:gridCol w="399231"/>
                <a:gridCol w="399900"/>
              </a:tblGrid>
              <a:tr h="356247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JANUARY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59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37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033713"/>
              </p:ext>
            </p:extLst>
          </p:nvPr>
        </p:nvGraphicFramePr>
        <p:xfrm>
          <a:off x="7151816" y="857770"/>
          <a:ext cx="1178813" cy="413375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78813"/>
              </a:tblGrid>
              <a:tr h="76232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337143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Activity Name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56730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ctrTitle"/>
          </p:nvPr>
        </p:nvSpPr>
        <p:spPr>
          <a:xfrm>
            <a:off x="1039100" y="1659550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0" dirty="0">
                <a:solidFill>
                  <a:schemeClr val="lt1"/>
                </a:solidFill>
              </a:rPr>
              <a:t>2</a:t>
            </a:r>
            <a:r>
              <a:rPr lang="en" i="0" dirty="0" smtClean="0">
                <a:solidFill>
                  <a:schemeClr val="lt1"/>
                </a:solidFill>
              </a:rPr>
              <a:t>.</a:t>
            </a:r>
            <a:endParaRPr i="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Recruitment Requirement Templete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42702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874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5"/>
          <p:cNvSpPr txBox="1">
            <a:spLocks noGrp="1"/>
          </p:cNvSpPr>
          <p:nvPr>
            <p:ph type="title" idx="4294967295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 smtClean="0"/>
              <a:t>Activity Planner</a:t>
            </a:r>
            <a:endParaRPr sz="1200" dirty="0"/>
          </a:p>
        </p:txBody>
      </p:sp>
      <p:sp>
        <p:nvSpPr>
          <p:cNvPr id="461" name="Google Shape;461;p4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462" name="Google Shape;462;p45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Start Date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8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3" name="Google Shape;463;p45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End Date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4" name="Google Shape;464;p45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Other Important Details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5" name="Google Shape;465;p45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Time Management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6" name="Google Shape;466;p45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Sources Utilized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7" name="Google Shape;467;p45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Activities List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8" name="Google Shape;468;p45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Position Details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8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9" name="Google Shape;469;p45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Recruiter Comments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0" name="Google Shape;470;p45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Manager Comments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9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1" name="Google Shape;471;p45"/>
          <p:cNvSpPr/>
          <p:nvPr/>
        </p:nvSpPr>
        <p:spPr>
          <a:xfrm>
            <a:off x="4297253" y="3732400"/>
            <a:ext cx="198541" cy="201044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5"/>
          <p:cNvSpPr/>
          <p:nvPr/>
        </p:nvSpPr>
        <p:spPr>
          <a:xfrm>
            <a:off x="6884808" y="543222"/>
            <a:ext cx="196873" cy="174075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5"/>
          <p:cNvSpPr/>
          <p:nvPr/>
        </p:nvSpPr>
        <p:spPr>
          <a:xfrm>
            <a:off x="1718760" y="543289"/>
            <a:ext cx="191034" cy="191868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45"/>
          <p:cNvSpPr/>
          <p:nvPr/>
        </p:nvSpPr>
        <p:spPr>
          <a:xfrm>
            <a:off x="8626235" y="543217"/>
            <a:ext cx="179355" cy="189925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5"/>
          <p:cNvSpPr/>
          <p:nvPr/>
        </p:nvSpPr>
        <p:spPr>
          <a:xfrm>
            <a:off x="8598149" y="3732570"/>
            <a:ext cx="207443" cy="152946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5"/>
          <p:cNvSpPr/>
          <p:nvPr/>
        </p:nvSpPr>
        <p:spPr>
          <a:xfrm>
            <a:off x="3443920" y="543312"/>
            <a:ext cx="189925" cy="19019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5"/>
          <p:cNvSpPr/>
          <p:nvPr/>
        </p:nvSpPr>
        <p:spPr>
          <a:xfrm>
            <a:off x="6828073" y="2141654"/>
            <a:ext cx="253599" cy="242754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5"/>
          <p:cNvSpPr/>
          <p:nvPr/>
        </p:nvSpPr>
        <p:spPr>
          <a:xfrm>
            <a:off x="3380278" y="2137889"/>
            <a:ext cx="253583" cy="230105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84" y="166032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ctrTitle"/>
          </p:nvPr>
        </p:nvSpPr>
        <p:spPr>
          <a:xfrm>
            <a:off x="1039100" y="1659550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0" dirty="0">
                <a:solidFill>
                  <a:schemeClr val="lt1"/>
                </a:solidFill>
              </a:rPr>
              <a:t>3</a:t>
            </a:r>
            <a:r>
              <a:rPr lang="en" i="0" dirty="0" smtClean="0">
                <a:solidFill>
                  <a:schemeClr val="lt1"/>
                </a:solidFill>
              </a:rPr>
              <a:t>.</a:t>
            </a:r>
            <a:endParaRPr i="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 Recruitment Planner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42702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007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688199" y="426262"/>
            <a:ext cx="3779559" cy="34981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algn="ctr"/>
            <a:r>
              <a:rPr lang="en" sz="2400" dirty="0"/>
              <a:t>Daily </a:t>
            </a:r>
            <a:r>
              <a:rPr lang="en" sz="2400" dirty="0" smtClean="0"/>
              <a:t>Activity </a:t>
            </a:r>
            <a:r>
              <a:rPr lang="en" sz="2400" dirty="0"/>
              <a:t>Planer</a:t>
            </a:r>
            <a:endParaRPr sz="24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430620"/>
              </p:ext>
            </p:extLst>
          </p:nvPr>
        </p:nvGraphicFramePr>
        <p:xfrm>
          <a:off x="292222" y="858815"/>
          <a:ext cx="8109260" cy="38910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1158197"/>
                <a:gridCol w="1158197"/>
                <a:gridCol w="1158824"/>
                <a:gridCol w="1158197"/>
                <a:gridCol w="1158824"/>
                <a:gridCol w="1158197"/>
                <a:gridCol w="1158824"/>
              </a:tblGrid>
              <a:tr h="458736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58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1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</a:txBody>
                  <a:tcPr marL="26425" marR="26425" marT="0" marB="0"/>
                </a:tc>
              </a:tr>
              <a:tr h="68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Raleway Thin" panose="020B0604020202020204" charset="0"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</a:rPr>
                        <a:t>Events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</a:rPr>
                        <a:t>Activities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3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4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5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6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7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8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</a:tr>
              <a:tr h="68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9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10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11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12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13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14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15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</a:tr>
              <a:tr h="68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16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17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18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19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20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21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22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</a:tr>
              <a:tr h="45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23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24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25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26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27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28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29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6425" marR="26425" marT="0" marB="0"/>
                </a:tc>
              </a:tr>
              <a:tr h="45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30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31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Raleway Thin" panose="020B0604020202020204" charset="0"/>
                        </a:rPr>
                        <a:t> </a:t>
                      </a:r>
                      <a:endParaRPr lang="en-IN" sz="12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6425" marR="26425" marT="0" marB="0"/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586" y="135774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4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3"/>
          <p:cNvSpPr txBox="1">
            <a:spLocks noGrp="1"/>
          </p:cNvSpPr>
          <p:nvPr>
            <p:ph type="title"/>
          </p:nvPr>
        </p:nvSpPr>
        <p:spPr>
          <a:xfrm>
            <a:off x="1039100" y="330353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36" name="Google Shape;436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aphicFrame>
        <p:nvGraphicFramePr>
          <p:cNvPr id="437" name="Google Shape;437;p43"/>
          <p:cNvGraphicFramePr/>
          <p:nvPr/>
        </p:nvGraphicFramePr>
        <p:xfrm>
          <a:off x="1039025" y="1285731"/>
          <a:ext cx="7271450" cy="3012000"/>
        </p:xfrm>
        <a:graphic>
          <a:graphicData uri="http://schemas.openxmlformats.org/drawingml/2006/table">
            <a:tbl>
              <a:tblPr>
                <a:noFill/>
                <a:tableStyleId>{4ECFA8D8-EBB5-491C-A45E-AB0B8A4C9EAA}</a:tableStyleId>
              </a:tblPr>
              <a:tblGrid>
                <a:gridCol w="12521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</a:tblGrid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1</a:t>
                      </a:r>
                      <a:endParaRPr sz="800" b="1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2</a:t>
                      </a:r>
                      <a:endParaRPr sz="800" b="1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48165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3"/>
          <p:cNvSpPr txBox="1">
            <a:spLocks noGrp="1"/>
          </p:cNvSpPr>
          <p:nvPr>
            <p:ph type="title"/>
          </p:nvPr>
        </p:nvSpPr>
        <p:spPr>
          <a:xfrm>
            <a:off x="1039100" y="3234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36" name="Google Shape;436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aphicFrame>
        <p:nvGraphicFramePr>
          <p:cNvPr id="437" name="Google Shape;437;p43"/>
          <p:cNvGraphicFramePr/>
          <p:nvPr>
            <p:extLst>
              <p:ext uri="{D42A27DB-BD31-4B8C-83A1-F6EECF244321}">
                <p14:modId xmlns:p14="http://schemas.microsoft.com/office/powerpoint/2010/main" val="3342576941"/>
              </p:ext>
            </p:extLst>
          </p:nvPr>
        </p:nvGraphicFramePr>
        <p:xfrm>
          <a:off x="1039025" y="1285731"/>
          <a:ext cx="7271450" cy="3012000"/>
        </p:xfrm>
        <a:graphic>
          <a:graphicData uri="http://schemas.openxmlformats.org/drawingml/2006/table">
            <a:tbl>
              <a:tblPr>
                <a:noFill/>
                <a:tableStyleId>{4ECFA8D8-EBB5-491C-A45E-AB0B8A4C9EAA}</a:tableStyleId>
              </a:tblPr>
              <a:tblGrid>
                <a:gridCol w="12521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</a:tblGrid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</a:t>
                      </a:r>
                      <a:r>
                        <a:rPr lang="en" sz="800" b="1" dirty="0" smtClean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 b="1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</a:t>
                      </a:r>
                      <a:r>
                        <a:rPr lang="en" sz="800" b="1" dirty="0" smtClean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 b="1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168" y="148165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72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3"/>
          <p:cNvSpPr txBox="1">
            <a:spLocks noGrp="1"/>
          </p:cNvSpPr>
          <p:nvPr>
            <p:ph type="title"/>
          </p:nvPr>
        </p:nvSpPr>
        <p:spPr>
          <a:xfrm>
            <a:off x="1039100" y="3234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36" name="Google Shape;436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graphicFrame>
        <p:nvGraphicFramePr>
          <p:cNvPr id="437" name="Google Shape;437;p43"/>
          <p:cNvGraphicFramePr/>
          <p:nvPr>
            <p:extLst>
              <p:ext uri="{D42A27DB-BD31-4B8C-83A1-F6EECF244321}">
                <p14:modId xmlns:p14="http://schemas.microsoft.com/office/powerpoint/2010/main" val="3970280"/>
              </p:ext>
            </p:extLst>
          </p:nvPr>
        </p:nvGraphicFramePr>
        <p:xfrm>
          <a:off x="1039025" y="1285731"/>
          <a:ext cx="7271450" cy="3012000"/>
        </p:xfrm>
        <a:graphic>
          <a:graphicData uri="http://schemas.openxmlformats.org/drawingml/2006/table">
            <a:tbl>
              <a:tblPr>
                <a:noFill/>
                <a:tableStyleId>{4ECFA8D8-EBB5-491C-A45E-AB0B8A4C9EAA}</a:tableStyleId>
              </a:tblPr>
              <a:tblGrid>
                <a:gridCol w="12521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  <a:gridCol w="429950"/>
              </a:tblGrid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</a:t>
                      </a:r>
                      <a:r>
                        <a:rPr lang="en" sz="800" b="1" dirty="0" smtClean="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 b="1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301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48165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406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9"/>
          <p:cNvSpPr txBox="1">
            <a:spLocks noGrp="1"/>
          </p:cNvSpPr>
          <p:nvPr>
            <p:ph type="title"/>
          </p:nvPr>
        </p:nvSpPr>
        <p:spPr>
          <a:xfrm>
            <a:off x="1039100" y="323425"/>
            <a:ext cx="7065900" cy="39847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Weekly Planner</a:t>
            </a:r>
            <a:endParaRPr sz="2400" dirty="0"/>
          </a:p>
        </p:txBody>
      </p:sp>
      <p:sp>
        <p:nvSpPr>
          <p:cNvPr id="615" name="Google Shape;615;p4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aphicFrame>
        <p:nvGraphicFramePr>
          <p:cNvPr id="616" name="Google Shape;616;p49"/>
          <p:cNvGraphicFramePr/>
          <p:nvPr>
            <p:extLst>
              <p:ext uri="{D42A27DB-BD31-4B8C-83A1-F6EECF244321}">
                <p14:modId xmlns:p14="http://schemas.microsoft.com/office/powerpoint/2010/main" val="3095925716"/>
              </p:ext>
            </p:extLst>
          </p:nvPr>
        </p:nvGraphicFramePr>
        <p:xfrm>
          <a:off x="1039100" y="1474725"/>
          <a:ext cx="7346775" cy="2581170"/>
        </p:xfrm>
        <a:graphic>
          <a:graphicData uri="http://schemas.openxmlformats.org/drawingml/2006/table">
            <a:tbl>
              <a:tblPr>
                <a:noFill/>
                <a:tableStyleId>{19CE2C74-B431-46D8-8770-FE2DEB32469B}</a:tableStyleId>
              </a:tblPr>
              <a:tblGrid>
                <a:gridCol w="814200"/>
                <a:gridCol w="933225"/>
                <a:gridCol w="933225"/>
                <a:gridCol w="933225"/>
                <a:gridCol w="933225"/>
                <a:gridCol w="933225"/>
                <a:gridCol w="933225"/>
                <a:gridCol w="933225"/>
              </a:tblGrid>
              <a:tr h="2586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MONDAY</a:t>
                      </a:r>
                      <a:endParaRPr sz="700" dirty="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 dirty="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48165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688199" y="426262"/>
            <a:ext cx="3779559" cy="34981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algn="ctr"/>
            <a:r>
              <a:rPr lang="en" sz="2400" dirty="0" smtClean="0"/>
              <a:t>Daily Half Planer</a:t>
            </a:r>
            <a:endParaRPr sz="24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07912"/>
              </p:ext>
            </p:extLst>
          </p:nvPr>
        </p:nvGraphicFramePr>
        <p:xfrm>
          <a:off x="578014" y="984947"/>
          <a:ext cx="4592127" cy="3662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30709"/>
                <a:gridCol w="1530709"/>
                <a:gridCol w="153070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First Half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Second Half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Monday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Tuesday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Wednesday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Thursday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Friday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Saturday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Raleway Thin" panose="020B0604020202020204" charset="0"/>
                        </a:rPr>
                        <a:t>Insert</a:t>
                      </a:r>
                      <a:r>
                        <a:rPr lang="en-US" sz="1000" baseline="0" dirty="0" smtClean="0">
                          <a:latin typeface="Raleway Thin" panose="020B0604020202020204" charset="0"/>
                        </a:rPr>
                        <a:t> Your Schedule</a:t>
                      </a:r>
                      <a:endParaRPr lang="en-IN" sz="1000" dirty="0">
                        <a:latin typeface="Raleway Thin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548" y="976277"/>
            <a:ext cx="3064432" cy="3671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23" y="184265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5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ctrTitle"/>
          </p:nvPr>
        </p:nvSpPr>
        <p:spPr>
          <a:xfrm>
            <a:off x="1039100" y="1659550"/>
            <a:ext cx="706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0" dirty="0">
                <a:solidFill>
                  <a:schemeClr val="lt1"/>
                </a:solidFill>
              </a:rPr>
              <a:t>4</a:t>
            </a:r>
            <a:r>
              <a:rPr lang="en" i="0" dirty="0" smtClean="0">
                <a:solidFill>
                  <a:schemeClr val="lt1"/>
                </a:solidFill>
              </a:rPr>
              <a:t>.</a:t>
            </a:r>
            <a:endParaRPr i="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12 Month Recruitment Calendar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750" y="128847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385690" y="244360"/>
            <a:ext cx="3980734" cy="36065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January 2022 to J</a:t>
            </a:r>
            <a:r>
              <a:rPr lang="en-IN" sz="2400" dirty="0" smtClean="0"/>
              <a:t>u</a:t>
            </a:r>
            <a:r>
              <a:rPr lang="en" sz="2400" dirty="0" smtClean="0"/>
              <a:t>ne 2022</a:t>
            </a:r>
            <a:endParaRPr sz="24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96871"/>
              </p:ext>
            </p:extLst>
          </p:nvPr>
        </p:nvGraphicFramePr>
        <p:xfrm>
          <a:off x="199465" y="872565"/>
          <a:ext cx="1711836" cy="179500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44489"/>
                <a:gridCol w="244898"/>
                <a:gridCol w="244898"/>
                <a:gridCol w="244898"/>
                <a:gridCol w="244489"/>
                <a:gridCol w="243878"/>
                <a:gridCol w="244286"/>
              </a:tblGrid>
              <a:tr h="154415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JANUARY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42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267855"/>
              </p:ext>
            </p:extLst>
          </p:nvPr>
        </p:nvGraphicFramePr>
        <p:xfrm>
          <a:off x="1944532" y="869756"/>
          <a:ext cx="882316" cy="18847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003954"/>
              </p:ext>
            </p:extLst>
          </p:nvPr>
        </p:nvGraphicFramePr>
        <p:xfrm>
          <a:off x="3067798" y="851939"/>
          <a:ext cx="1786085" cy="180875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5155"/>
                <a:gridCol w="255155"/>
                <a:gridCol w="255155"/>
                <a:gridCol w="255155"/>
                <a:gridCol w="255155"/>
                <a:gridCol w="255155"/>
                <a:gridCol w="255155"/>
              </a:tblGrid>
              <a:tr h="166963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FEBRUARY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1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841210"/>
              </p:ext>
            </p:extLst>
          </p:nvPr>
        </p:nvGraphicFramePr>
        <p:xfrm>
          <a:off x="4880238" y="850277"/>
          <a:ext cx="882316" cy="18847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492747"/>
              </p:ext>
            </p:extLst>
          </p:nvPr>
        </p:nvGraphicFramePr>
        <p:xfrm>
          <a:off x="5969128" y="845065"/>
          <a:ext cx="1847958" cy="180875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3994"/>
                <a:gridCol w="263994"/>
                <a:gridCol w="263994"/>
                <a:gridCol w="263994"/>
                <a:gridCol w="263994"/>
                <a:gridCol w="263994"/>
                <a:gridCol w="263994"/>
              </a:tblGrid>
              <a:tr h="166963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MARCH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1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6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05222"/>
              </p:ext>
            </p:extLst>
          </p:nvPr>
        </p:nvGraphicFramePr>
        <p:xfrm>
          <a:off x="7872618" y="850276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626276"/>
              </p:ext>
            </p:extLst>
          </p:nvPr>
        </p:nvGraphicFramePr>
        <p:xfrm>
          <a:off x="200845" y="2906717"/>
          <a:ext cx="1717331" cy="176153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45333"/>
                <a:gridCol w="245333"/>
                <a:gridCol w="245333"/>
                <a:gridCol w="245333"/>
                <a:gridCol w="245333"/>
                <a:gridCol w="245333"/>
                <a:gridCol w="245333"/>
              </a:tblGrid>
              <a:tr h="162604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APRIL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084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298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307964"/>
              </p:ext>
            </p:extLst>
          </p:nvPr>
        </p:nvGraphicFramePr>
        <p:xfrm>
          <a:off x="1944532" y="2892207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800624"/>
              </p:ext>
            </p:extLst>
          </p:nvPr>
        </p:nvGraphicFramePr>
        <p:xfrm>
          <a:off x="3081549" y="2880121"/>
          <a:ext cx="1792959" cy="180875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6137"/>
                <a:gridCol w="256137"/>
                <a:gridCol w="256137"/>
                <a:gridCol w="256137"/>
                <a:gridCol w="256137"/>
                <a:gridCol w="256137"/>
                <a:gridCol w="256137"/>
              </a:tblGrid>
              <a:tr h="178948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MAY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27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28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217689"/>
              </p:ext>
            </p:extLst>
          </p:nvPr>
        </p:nvGraphicFramePr>
        <p:xfrm>
          <a:off x="4902009" y="2879603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908445"/>
              </p:ext>
            </p:extLst>
          </p:nvPr>
        </p:nvGraphicFramePr>
        <p:xfrm>
          <a:off x="5976004" y="2866371"/>
          <a:ext cx="1861713" cy="182253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5959"/>
                <a:gridCol w="265959"/>
                <a:gridCol w="265959"/>
                <a:gridCol w="265959"/>
                <a:gridCol w="265959"/>
                <a:gridCol w="265959"/>
                <a:gridCol w="265959"/>
              </a:tblGrid>
              <a:tr h="192767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365F9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JUNE 2022</a:t>
                      </a:r>
                      <a:endParaRPr lang="en-IN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22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1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951A2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951A2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B8CCE4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B8CCE4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315572"/>
              </p:ext>
            </p:extLst>
          </p:nvPr>
        </p:nvGraphicFramePr>
        <p:xfrm>
          <a:off x="7872618" y="2860123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386" y="156730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20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385690" y="244360"/>
            <a:ext cx="3980734" cy="36065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July 2022 to December 2022</a:t>
            </a:r>
            <a:endParaRPr sz="24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337490"/>
              </p:ext>
            </p:extLst>
          </p:nvPr>
        </p:nvGraphicFramePr>
        <p:xfrm>
          <a:off x="1944532" y="869756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77316"/>
              </p:ext>
            </p:extLst>
          </p:nvPr>
        </p:nvGraphicFramePr>
        <p:xfrm>
          <a:off x="4880238" y="864027"/>
          <a:ext cx="882316" cy="18847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05222"/>
              </p:ext>
            </p:extLst>
          </p:nvPr>
        </p:nvGraphicFramePr>
        <p:xfrm>
          <a:off x="7872618" y="850276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91527"/>
              </p:ext>
            </p:extLst>
          </p:nvPr>
        </p:nvGraphicFramePr>
        <p:xfrm>
          <a:off x="1944532" y="2892207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217689"/>
              </p:ext>
            </p:extLst>
          </p:nvPr>
        </p:nvGraphicFramePr>
        <p:xfrm>
          <a:off x="4902009" y="2879603"/>
          <a:ext cx="882316" cy="17933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315572"/>
              </p:ext>
            </p:extLst>
          </p:nvPr>
        </p:nvGraphicFramePr>
        <p:xfrm>
          <a:off x="7872618" y="2860123"/>
          <a:ext cx="882316" cy="18847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82316"/>
              </a:tblGrid>
              <a:tr h="330276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Raleway Thin" panose="020B0604020202020204" charset="0"/>
                        </a:rPr>
                        <a:t>Activities</a:t>
                      </a:r>
                      <a:endParaRPr lang="en-IN" sz="800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  <a:tr h="146066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dirty="0" smtClean="0">
                          <a:latin typeface="Raleway Thin" panose="020B0604020202020204" charset="0"/>
                        </a:rPr>
                        <a:t>Employee</a:t>
                      </a: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 Recreation Activity.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Employee Counselling.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Satisfaction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Check ins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Monthly Manager Review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600" b="1" baseline="0" dirty="0" smtClean="0">
                          <a:latin typeface="Raleway Thin" panose="020B0604020202020204" charset="0"/>
                        </a:rPr>
                        <a:t>Review &amp; Work Goal Reminder.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N" sz="600" b="1" dirty="0">
                        <a:latin typeface="Raleway Thin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78726"/>
              </p:ext>
            </p:extLst>
          </p:nvPr>
        </p:nvGraphicFramePr>
        <p:xfrm>
          <a:off x="185717" y="858818"/>
          <a:ext cx="1704961" cy="178125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43506"/>
                <a:gridCol w="243916"/>
                <a:gridCol w="243916"/>
                <a:gridCol w="243916"/>
                <a:gridCol w="243506"/>
                <a:gridCol w="242898"/>
                <a:gridCol w="243303"/>
              </a:tblGrid>
              <a:tr h="191808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JULY</a:t>
                      </a:r>
                      <a:r>
                        <a:rPr lang="en-US" sz="8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 </a:t>
                      </a: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06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4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4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4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7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4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4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52907"/>
              </p:ext>
            </p:extLst>
          </p:nvPr>
        </p:nvGraphicFramePr>
        <p:xfrm>
          <a:off x="3067799" y="858816"/>
          <a:ext cx="1765456" cy="178125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2208"/>
                <a:gridCol w="252208"/>
                <a:gridCol w="252208"/>
                <a:gridCol w="252208"/>
                <a:gridCol w="252208"/>
                <a:gridCol w="252208"/>
                <a:gridCol w="252208"/>
              </a:tblGrid>
              <a:tr h="164425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AUGUST 2022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09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1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1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369261"/>
              </p:ext>
            </p:extLst>
          </p:nvPr>
        </p:nvGraphicFramePr>
        <p:xfrm>
          <a:off x="5982880" y="831315"/>
          <a:ext cx="1834210" cy="179500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2030"/>
                <a:gridCol w="262030"/>
                <a:gridCol w="262030"/>
                <a:gridCol w="262030"/>
                <a:gridCol w="262030"/>
                <a:gridCol w="262030"/>
                <a:gridCol w="262030"/>
              </a:tblGrid>
              <a:tr h="165693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SEPTEMBER 2022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0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479868"/>
              </p:ext>
            </p:extLst>
          </p:nvPr>
        </p:nvGraphicFramePr>
        <p:xfrm>
          <a:off x="225465" y="2893871"/>
          <a:ext cx="1658337" cy="178125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36848"/>
                <a:gridCol w="237244"/>
                <a:gridCol w="237244"/>
                <a:gridCol w="237244"/>
                <a:gridCol w="236848"/>
                <a:gridCol w="236256"/>
                <a:gridCol w="236653"/>
              </a:tblGrid>
              <a:tr h="150049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OCTOBER 2022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09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791" marR="27791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97545"/>
              </p:ext>
            </p:extLst>
          </p:nvPr>
        </p:nvGraphicFramePr>
        <p:xfrm>
          <a:off x="3040299" y="2860077"/>
          <a:ext cx="1827336" cy="180129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1048"/>
                <a:gridCol w="261048"/>
                <a:gridCol w="261048"/>
                <a:gridCol w="261048"/>
                <a:gridCol w="261048"/>
                <a:gridCol w="261048"/>
                <a:gridCol w="261048"/>
              </a:tblGrid>
              <a:tr h="166275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NOVEMBER 2022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08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4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4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4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4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4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687267"/>
              </p:ext>
            </p:extLst>
          </p:nvPr>
        </p:nvGraphicFramePr>
        <p:xfrm>
          <a:off x="6017254" y="2859495"/>
          <a:ext cx="1799833" cy="179500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7119"/>
                <a:gridCol w="257119"/>
                <a:gridCol w="257119"/>
                <a:gridCol w="257119"/>
                <a:gridCol w="257119"/>
                <a:gridCol w="257119"/>
                <a:gridCol w="257119"/>
              </a:tblGrid>
              <a:tr h="165693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365F91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DECEMBER 2022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0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Sun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Mon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Tue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Wed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Thu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Fri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FFFFFF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Century Gothic" panose="020B0502020202020204" pitchFamily="34" charset="0"/>
                        </a:rPr>
                        <a:t>Sat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B8CCE4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951A2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IN" sz="60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70C0"/>
                          </a:solidFill>
                          <a:effectLst/>
                          <a:latin typeface="Raleway Thin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IN" sz="600" dirty="0">
                        <a:effectLst/>
                        <a:latin typeface="Raleway Thin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27916" marR="27916" marT="0" marB="0" anchor="ctr">
                    <a:lnL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586" y="156730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1559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1"/>
          <p:cNvSpPr txBox="1">
            <a:spLocks noGrp="1"/>
          </p:cNvSpPr>
          <p:nvPr>
            <p:ph type="title"/>
          </p:nvPr>
        </p:nvSpPr>
        <p:spPr>
          <a:xfrm>
            <a:off x="1039100" y="323425"/>
            <a:ext cx="7065900" cy="64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Major Event Timeline</a:t>
            </a:r>
            <a:endParaRPr sz="2400" dirty="0"/>
          </a:p>
        </p:txBody>
      </p:sp>
      <p:sp>
        <p:nvSpPr>
          <p:cNvPr id="361" name="Google Shape;361;p4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62" name="Google Shape;362;p41"/>
          <p:cNvSpPr/>
          <p:nvPr/>
        </p:nvSpPr>
        <p:spPr>
          <a:xfrm>
            <a:off x="7735208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DEC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7075124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NOV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4" name="Google Shape;364;p41"/>
          <p:cNvSpPr/>
          <p:nvPr/>
        </p:nvSpPr>
        <p:spPr>
          <a:xfrm>
            <a:off x="6415040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OCT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5" name="Google Shape;365;p41"/>
          <p:cNvSpPr/>
          <p:nvPr/>
        </p:nvSpPr>
        <p:spPr>
          <a:xfrm>
            <a:off x="5754956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SEP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6" name="Google Shape;366;p41"/>
          <p:cNvSpPr/>
          <p:nvPr/>
        </p:nvSpPr>
        <p:spPr>
          <a:xfrm>
            <a:off x="5094872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AUG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7" name="Google Shape;367;p41"/>
          <p:cNvSpPr/>
          <p:nvPr/>
        </p:nvSpPr>
        <p:spPr>
          <a:xfrm>
            <a:off x="4434788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JUL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8" name="Google Shape;368;p41"/>
          <p:cNvSpPr/>
          <p:nvPr/>
        </p:nvSpPr>
        <p:spPr>
          <a:xfrm>
            <a:off x="3774704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9" name="Google Shape;369;p41"/>
          <p:cNvSpPr/>
          <p:nvPr/>
        </p:nvSpPr>
        <p:spPr>
          <a:xfrm>
            <a:off x="3114619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MAY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0" name="Google Shape;370;p41"/>
          <p:cNvSpPr/>
          <p:nvPr/>
        </p:nvSpPr>
        <p:spPr>
          <a:xfrm>
            <a:off x="2454535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APR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1" name="Google Shape;371;p41"/>
          <p:cNvSpPr/>
          <p:nvPr/>
        </p:nvSpPr>
        <p:spPr>
          <a:xfrm>
            <a:off x="1794451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2" name="Google Shape;372;p41"/>
          <p:cNvSpPr/>
          <p:nvPr/>
        </p:nvSpPr>
        <p:spPr>
          <a:xfrm>
            <a:off x="1134367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FEB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3" name="Google Shape;373;p41"/>
          <p:cNvSpPr/>
          <p:nvPr/>
        </p:nvSpPr>
        <p:spPr>
          <a:xfrm>
            <a:off x="474283" y="2527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JAN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4" name="Google Shape;374;p41"/>
          <p:cNvSpPr/>
          <p:nvPr/>
        </p:nvSpPr>
        <p:spPr>
          <a:xfrm>
            <a:off x="0" y="2527350"/>
            <a:ext cx="637200" cy="3936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375" name="Google Shape;375;p41"/>
          <p:cNvCxnSpPr/>
          <p:nvPr/>
        </p:nvCxnSpPr>
        <p:spPr>
          <a:xfrm rot="10800000">
            <a:off x="768923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6" name="Google Shape;376;p41"/>
          <p:cNvSpPr txBox="1"/>
          <p:nvPr/>
        </p:nvSpPr>
        <p:spPr>
          <a:xfrm>
            <a:off x="727900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  <a:endParaRPr sz="9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77" name="Google Shape;377;p41"/>
          <p:cNvCxnSpPr/>
          <p:nvPr/>
        </p:nvCxnSpPr>
        <p:spPr>
          <a:xfrm rot="10800000">
            <a:off x="2090158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8" name="Google Shape;378;p41"/>
          <p:cNvSpPr txBox="1"/>
          <p:nvPr/>
        </p:nvSpPr>
        <p:spPr>
          <a:xfrm>
            <a:off x="2050642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79" name="Google Shape;379;p41"/>
          <p:cNvCxnSpPr/>
          <p:nvPr/>
        </p:nvCxnSpPr>
        <p:spPr>
          <a:xfrm rot="10800000">
            <a:off x="3411393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80" name="Google Shape;380;p41"/>
          <p:cNvSpPr txBox="1"/>
          <p:nvPr/>
        </p:nvSpPr>
        <p:spPr>
          <a:xfrm>
            <a:off x="3373384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81" name="Google Shape;381;p41"/>
          <p:cNvCxnSpPr/>
          <p:nvPr/>
        </p:nvCxnSpPr>
        <p:spPr>
          <a:xfrm rot="10800000">
            <a:off x="4732628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82" name="Google Shape;382;p41"/>
          <p:cNvSpPr txBox="1"/>
          <p:nvPr/>
        </p:nvSpPr>
        <p:spPr>
          <a:xfrm>
            <a:off x="4696126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83" name="Google Shape;383;p41"/>
          <p:cNvCxnSpPr/>
          <p:nvPr/>
        </p:nvCxnSpPr>
        <p:spPr>
          <a:xfrm rot="10800000">
            <a:off x="6053863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84" name="Google Shape;384;p41"/>
          <p:cNvSpPr txBox="1"/>
          <p:nvPr/>
        </p:nvSpPr>
        <p:spPr>
          <a:xfrm>
            <a:off x="6018868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85" name="Google Shape;385;p41"/>
          <p:cNvCxnSpPr/>
          <p:nvPr/>
        </p:nvCxnSpPr>
        <p:spPr>
          <a:xfrm rot="10800000">
            <a:off x="7375098" y="2053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86" name="Google Shape;386;p41"/>
          <p:cNvSpPr txBox="1"/>
          <p:nvPr/>
        </p:nvSpPr>
        <p:spPr>
          <a:xfrm>
            <a:off x="7341610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87" name="Google Shape;387;p41"/>
          <p:cNvCxnSpPr/>
          <p:nvPr/>
        </p:nvCxnSpPr>
        <p:spPr>
          <a:xfrm rot="10800000">
            <a:off x="1439687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88" name="Google Shape;388;p41"/>
          <p:cNvSpPr txBox="1"/>
          <p:nvPr/>
        </p:nvSpPr>
        <p:spPr>
          <a:xfrm>
            <a:off x="1369548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89" name="Google Shape;389;p41"/>
          <p:cNvCxnSpPr/>
          <p:nvPr/>
        </p:nvCxnSpPr>
        <p:spPr>
          <a:xfrm rot="10800000">
            <a:off x="2760922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0" name="Google Shape;390;p41"/>
          <p:cNvSpPr txBox="1"/>
          <p:nvPr/>
        </p:nvSpPr>
        <p:spPr>
          <a:xfrm>
            <a:off x="2699944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91" name="Google Shape;391;p41"/>
          <p:cNvCxnSpPr/>
          <p:nvPr/>
        </p:nvCxnSpPr>
        <p:spPr>
          <a:xfrm rot="10800000">
            <a:off x="4082157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2" name="Google Shape;392;p41"/>
          <p:cNvSpPr txBox="1"/>
          <p:nvPr/>
        </p:nvSpPr>
        <p:spPr>
          <a:xfrm>
            <a:off x="4030339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93" name="Google Shape;393;p41"/>
          <p:cNvCxnSpPr/>
          <p:nvPr/>
        </p:nvCxnSpPr>
        <p:spPr>
          <a:xfrm rot="10800000">
            <a:off x="5403392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4" name="Google Shape;394;p41"/>
          <p:cNvSpPr txBox="1"/>
          <p:nvPr/>
        </p:nvSpPr>
        <p:spPr>
          <a:xfrm>
            <a:off x="5360735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95" name="Google Shape;395;p41"/>
          <p:cNvCxnSpPr/>
          <p:nvPr/>
        </p:nvCxnSpPr>
        <p:spPr>
          <a:xfrm rot="10800000">
            <a:off x="6724627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6" name="Google Shape;396;p41"/>
          <p:cNvSpPr txBox="1"/>
          <p:nvPr/>
        </p:nvSpPr>
        <p:spPr>
          <a:xfrm>
            <a:off x="6691131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cxnSp>
        <p:nvCxnSpPr>
          <p:cNvPr id="397" name="Google Shape;397;p41"/>
          <p:cNvCxnSpPr/>
          <p:nvPr/>
        </p:nvCxnSpPr>
        <p:spPr>
          <a:xfrm rot="10800000">
            <a:off x="8045862" y="2896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8" name="Google Shape;398;p41"/>
          <p:cNvSpPr txBox="1"/>
          <p:nvPr/>
        </p:nvSpPr>
        <p:spPr>
          <a:xfrm>
            <a:off x="8008073" y="34195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IN" sz="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Major Event Short Summery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612" y="141237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331" name="Google Shape;331;p37"/>
          <p:cNvSpPr txBox="1">
            <a:spLocks noGrp="1"/>
          </p:cNvSpPr>
          <p:nvPr>
            <p:ph type="ctrTitle" idx="4294967295"/>
          </p:nvPr>
        </p:nvSpPr>
        <p:spPr>
          <a:xfrm>
            <a:off x="1275150" y="2655025"/>
            <a:ext cx="6593700" cy="70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</a:rPr>
              <a:t>Thanks!</a:t>
            </a:r>
            <a:endParaRPr sz="6000">
              <a:solidFill>
                <a:schemeClr val="dk1"/>
              </a:solidFill>
            </a:endParaRPr>
          </a:p>
        </p:txBody>
      </p:sp>
      <p:sp>
        <p:nvSpPr>
          <p:cNvPr id="332" name="Google Shape;332;p37"/>
          <p:cNvSpPr txBox="1">
            <a:spLocks noGrp="1"/>
          </p:cNvSpPr>
          <p:nvPr>
            <p:ph type="subTitle" idx="4294967295"/>
          </p:nvPr>
        </p:nvSpPr>
        <p:spPr>
          <a:xfrm>
            <a:off x="1275150" y="3312701"/>
            <a:ext cx="6593700" cy="122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Any questions?</a:t>
            </a:r>
            <a:endParaRPr sz="18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lt1"/>
                </a:solidFill>
              </a:rPr>
              <a:t>You can find </a:t>
            </a:r>
            <a:r>
              <a:rPr lang="en" sz="1800" dirty="0" smtClean="0">
                <a:solidFill>
                  <a:schemeClr val="lt1"/>
                </a:solidFill>
              </a:rPr>
              <a:t>us </a:t>
            </a:r>
            <a:r>
              <a:rPr lang="en" sz="1800" dirty="0">
                <a:solidFill>
                  <a:schemeClr val="lt1"/>
                </a:solidFill>
              </a:rPr>
              <a:t>at </a:t>
            </a:r>
            <a:r>
              <a:rPr lang="en" sz="1800" dirty="0" smtClean="0">
                <a:solidFill>
                  <a:schemeClr val="lt1"/>
                </a:solidFill>
                <a:hlinkClick r:id="rId3"/>
              </a:rPr>
              <a:t>riship@executive81.com</a:t>
            </a:r>
            <a:r>
              <a:rPr lang="en" sz="1800" b="1" dirty="0" smtClean="0">
                <a:solidFill>
                  <a:schemeClr val="lt1"/>
                </a:solidFill>
              </a:rPr>
              <a:t> </a:t>
            </a:r>
            <a:endParaRPr sz="1800" b="1" dirty="0">
              <a:solidFill>
                <a:schemeClr val="lt1"/>
              </a:solidFill>
            </a:endParaRPr>
          </a:p>
        </p:txBody>
      </p:sp>
      <p:sp>
        <p:nvSpPr>
          <p:cNvPr id="334" name="Google Shape;334;p37"/>
          <p:cNvSpPr/>
          <p:nvPr/>
        </p:nvSpPr>
        <p:spPr>
          <a:xfrm>
            <a:off x="4206245" y="1167159"/>
            <a:ext cx="731514" cy="675643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oogle Shape;62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9003" y="868122"/>
            <a:ext cx="2523155" cy="154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id="{8B5D4FEF-866B-4E09-8C0F-A36F940DE59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514" y="156556"/>
            <a:ext cx="1714500" cy="1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ll template">
  <a:themeElements>
    <a:clrScheme name="Custom 347">
      <a:dk1>
        <a:srgbClr val="535B5D"/>
      </a:dk1>
      <a:lt1>
        <a:srgbClr val="FFFFFF"/>
      </a:lt1>
      <a:dk2>
        <a:srgbClr val="557B83"/>
      </a:dk2>
      <a:lt2>
        <a:srgbClr val="EFF2F3"/>
      </a:lt2>
      <a:accent1>
        <a:srgbClr val="8AB7C4"/>
      </a:accent1>
      <a:accent2>
        <a:srgbClr val="BED7DE"/>
      </a:accent2>
      <a:accent3>
        <a:srgbClr val="CCAE74"/>
      </a:accent3>
      <a:accent4>
        <a:srgbClr val="E5DBC8"/>
      </a:accent4>
      <a:accent5>
        <a:srgbClr val="EC9D82"/>
      </a:accent5>
      <a:accent6>
        <a:srgbClr val="92685D"/>
      </a:accent6>
      <a:hlink>
        <a:srgbClr val="557B8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1515</Words>
  <Application>Microsoft Office PowerPoint</Application>
  <PresentationFormat>On-screen Show (16:9)</PresentationFormat>
  <Paragraphs>1060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Century Gothic</vt:lpstr>
      <vt:lpstr>Calibri</vt:lpstr>
      <vt:lpstr>Times New Roman</vt:lpstr>
      <vt:lpstr>Raleway</vt:lpstr>
      <vt:lpstr>Arial</vt:lpstr>
      <vt:lpstr>Playfair Display</vt:lpstr>
      <vt:lpstr>Raleway Thin</vt:lpstr>
      <vt:lpstr>Nell template</vt:lpstr>
      <vt:lpstr>S.M.A.R.T. (Specific Measurable, Actionable, Realistic, Time Bound) Recruitment  Calendar</vt:lpstr>
      <vt:lpstr>Table of Content</vt:lpstr>
      <vt:lpstr>1. Monthly Calendar</vt:lpstr>
      <vt:lpstr>January 2022</vt:lpstr>
      <vt:lpstr>2. Recruitment Requirement Templete</vt:lpstr>
      <vt:lpstr>Activity Planner</vt:lpstr>
      <vt:lpstr>3.  Recruitment Planner</vt:lpstr>
      <vt:lpstr>Daily Activity Planer</vt:lpstr>
      <vt:lpstr>Gantt chart</vt:lpstr>
      <vt:lpstr>Gantt chart</vt:lpstr>
      <vt:lpstr>Gantt chart</vt:lpstr>
      <vt:lpstr>Weekly Planner</vt:lpstr>
      <vt:lpstr>Daily Half Planer</vt:lpstr>
      <vt:lpstr>4. 12 Month Recruitment Calendar</vt:lpstr>
      <vt:lpstr>January 2022 to June 2022</vt:lpstr>
      <vt:lpstr>July 2022 to December 2022</vt:lpstr>
      <vt:lpstr>Major Event Timeline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Sudhakar Mogare</dc:creator>
  <cp:lastModifiedBy>LENOVO</cp:lastModifiedBy>
  <cp:revision>35</cp:revision>
  <dcterms:modified xsi:type="dcterms:W3CDTF">2022-07-20T07:38:25Z</dcterms:modified>
</cp:coreProperties>
</file>